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51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38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88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89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13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09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71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76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7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868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66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50535-CDA8-478D-9B7C-10715D47BAC6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9E036-65A2-422F-A56C-4CC767E68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91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997" y="-125569"/>
            <a:ext cx="11536921" cy="648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2116471" cy="681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50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HILDA PATRICIA SÁNCHEZ PÉREZ</dc:creator>
  <cp:lastModifiedBy>HILDA PATRICIA SÁNCHEZ PÉREZ</cp:lastModifiedBy>
  <cp:revision>4</cp:revision>
  <dcterms:created xsi:type="dcterms:W3CDTF">2015-09-05T00:35:38Z</dcterms:created>
  <dcterms:modified xsi:type="dcterms:W3CDTF">2015-09-05T01:47:56Z</dcterms:modified>
</cp:coreProperties>
</file>