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08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9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34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807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3710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77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446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86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37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91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498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70573-D2BC-45AF-A186-220BF69CCF8F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6CFFD-4FDD-4AC3-B1F4-346B700853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87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751344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Con la finalidad de aportar nuevas perspectivas sobre la calidad del sistema educativo, en general, y de los centros educativos en particular, se discuten los conceptos, estrategias y metodologías que, provenientes de la administración empresarial, pueden ser adaptadas y aplicadas en la educación para mejorar el funcionamiento y eficacia de las instituciones educativas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s-MX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MX" sz="24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La calidad en los centros docentes del siglo XXI : propuestas y experiencias prácticas / H. </a:t>
            </a:r>
            <a:r>
              <a:rPr lang="es-MX" sz="2400" b="1" i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Gazïel</a:t>
            </a:r>
            <a:r>
              <a:rPr lang="es-MX" sz="24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M. </a:t>
            </a:r>
            <a:r>
              <a:rPr lang="es-MX" sz="2400" b="1" i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Warnet</a:t>
            </a:r>
            <a:r>
              <a:rPr lang="es-MX" sz="24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</a:t>
            </a:r>
            <a:endParaRPr lang="es-MX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2987824" y="5539056"/>
            <a:ext cx="1080000" cy="108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Elipse"/>
          <p:cNvSpPr/>
          <p:nvPr/>
        </p:nvSpPr>
        <p:spPr>
          <a:xfrm>
            <a:off x="4427984" y="5245424"/>
            <a:ext cx="1440000" cy="14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6156176" y="4977232"/>
            <a:ext cx="1800000" cy="180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76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83022" y="188640"/>
            <a:ext cx="8853474" cy="31393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Hacia el año 1986 se me presentó la </a:t>
            </a:r>
            <a:r>
              <a:rPr lang="es-MX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posibilidad de </a:t>
            </a:r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buscar sistemáticamente una respuesta a</a:t>
            </a:r>
          </a:p>
          <a:p>
            <a:pPr algn="just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mis cuestionamientos sobre la calidad y saber </a:t>
            </a:r>
            <a:r>
              <a:rPr lang="es-MX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cómo la </a:t>
            </a:r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significaba una comunidad universitaria. De ese</a:t>
            </a:r>
          </a:p>
          <a:p>
            <a:pPr algn="just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estudio surgieron los otros tres conceptos que </a:t>
            </a:r>
            <a:r>
              <a:rPr lang="es-MX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están íntimamente </a:t>
            </a:r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relacionados:</a:t>
            </a:r>
          </a:p>
          <a:p>
            <a:pPr algn="just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• El maestro como factor de calidad educativa.</a:t>
            </a:r>
          </a:p>
          <a:p>
            <a:pPr algn="just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• La formación docente como estrategia para</a:t>
            </a:r>
          </a:p>
          <a:p>
            <a:pPr algn="just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consolidarla.</a:t>
            </a:r>
          </a:p>
          <a:p>
            <a:pPr algn="just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• La evaluación como herramienta para validar</a:t>
            </a:r>
          </a:p>
          <a:p>
            <a:pPr algn="just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</a:rPr>
              <a:t>los logros.</a:t>
            </a:r>
          </a:p>
        </p:txBody>
      </p:sp>
    </p:spTree>
    <p:extLst>
      <p:ext uri="{BB962C8B-B14F-4D97-AF65-F5344CB8AC3E}">
        <p14:creationId xmlns:p14="http://schemas.microsoft.com/office/powerpoint/2010/main" val="140755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4525963"/>
          </a:xfrm>
        </p:spPr>
        <p:txBody>
          <a:bodyPr/>
          <a:lstStyle/>
          <a:p>
            <a:r>
              <a:rPr lang="es-MX" dirty="0">
                <a:solidFill>
                  <a:schemeClr val="bg1"/>
                </a:solidFill>
                <a:latin typeface="Century Gothic" panose="020B0502020202020204" pitchFamily="34" charset="0"/>
              </a:rPr>
              <a:t>La calidad: un concepto </a:t>
            </a:r>
            <a:r>
              <a:rPr lang="es-MX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poco </a:t>
            </a:r>
            <a:r>
              <a:rPr lang="es-MX" dirty="0">
                <a:solidFill>
                  <a:schemeClr val="bg1"/>
                </a:solidFill>
                <a:latin typeface="Century Gothic" panose="020B0502020202020204" pitchFamily="34" charset="0"/>
              </a:rPr>
              <a:t>claro y sujeto a múltiples </a:t>
            </a:r>
            <a:r>
              <a:rPr lang="es-MX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significados</a:t>
            </a:r>
          </a:p>
          <a:p>
            <a:r>
              <a:rPr lang="es-MX" dirty="0">
                <a:solidFill>
                  <a:schemeClr val="bg1"/>
                </a:solidFill>
                <a:latin typeface="Century Gothic" panose="020B0502020202020204" pitchFamily="34" charset="0"/>
              </a:rPr>
              <a:t>El maestro como factor de calidad </a:t>
            </a:r>
            <a:r>
              <a:rPr lang="es-MX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educativa 1986</a:t>
            </a:r>
          </a:p>
          <a:p>
            <a:r>
              <a:rPr lang="es-MX" dirty="0">
                <a:solidFill>
                  <a:schemeClr val="bg1"/>
                </a:solidFill>
                <a:latin typeface="Century Gothic" panose="020B0502020202020204" pitchFamily="34" charset="0"/>
              </a:rPr>
              <a:t>La formación docente para afianzar la calidad </a:t>
            </a:r>
            <a:r>
              <a:rPr lang="es-MX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educativa</a:t>
            </a:r>
          </a:p>
          <a:p>
            <a:r>
              <a:rPr lang="es-MX" dirty="0">
                <a:solidFill>
                  <a:schemeClr val="bg1"/>
                </a:solidFill>
                <a:latin typeface="Century Gothic" panose="020B0502020202020204" pitchFamily="34" charset="0"/>
              </a:rPr>
              <a:t>La evaluación para consolidar la calidad </a:t>
            </a:r>
            <a:r>
              <a:rPr lang="es-MX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educativa 1995</a:t>
            </a:r>
            <a:endParaRPr lang="es-MX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991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165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Brenda Cortes</dc:creator>
  <cp:lastModifiedBy>Brenda Cortes</cp:lastModifiedBy>
  <cp:revision>2</cp:revision>
  <dcterms:created xsi:type="dcterms:W3CDTF">2015-09-25T23:35:26Z</dcterms:created>
  <dcterms:modified xsi:type="dcterms:W3CDTF">2015-09-25T23:48:53Z</dcterms:modified>
</cp:coreProperties>
</file>