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476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16/10/2015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16/10/2015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16/10/2015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16/10/2015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16/10/2015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16/10/2015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16/10/2015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16/10/2015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16/10/2015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16/10/2015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16/10/2015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16/10/2015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84931" y="188640"/>
            <a:ext cx="3264696" cy="123809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78671" y="3582992"/>
            <a:ext cx="2253263" cy="105714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48680" y="4221088"/>
            <a:ext cx="1218542" cy="83809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000" y="5040618"/>
            <a:ext cx="5587302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96296E-6 L -0.26996 2.96296E-6 L -0.43298 -0.02107 L -0.52031 -0.00648 L -0.57812 -0.00996 L -0.71094 -0.07014 L -1.01406 -0.08426 " pathEditMode="relative" rAng="0" ptsTypes="AAAAAAA">
                                      <p:cBhvr>
                                        <p:cTn id="6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4" y="-4213"/>
                                    </p:animMotion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51 0.02778 L -1.40868 0.01759 L -1.43143 0.01759 " pathEditMode="relative" rAng="0" ptsTypes="AAA">
                                      <p:cBhvr>
                                        <p:cTn id="9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96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en correg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31319 -0.01759 L 0.5684 -0.00694 L 0.95781 0.02107 " pathEditMode="relative" ptsTypes="AAAA">
                                      <p:cBhvr>
                                        <p:cTn id="12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oto correg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34 0.01459 L 1.69757 0.02524 L 1.72934 0.02524 " pathEditMode="relative" rAng="0" ptsTypes="AAA">
                                      <p:cBhvr>
                                        <p:cTn id="16" dur="1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50" y="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vion cor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5</cp:revision>
  <dcterms:created xsi:type="dcterms:W3CDTF">2015-02-11T02:47:15Z</dcterms:created>
  <dcterms:modified xsi:type="dcterms:W3CDTF">2015-10-16T18:53:53Z</dcterms:modified>
</cp:coreProperties>
</file>