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26" y="-22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4407F-4535-4A5C-835A-546E4D3BC7BB}" type="datetimeFigureOut">
              <a:rPr lang="es-ES" smtClean="0"/>
              <a:t>14/10/2015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44EED-5492-4DCC-94A2-F72731E012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791204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044EED-5492-4DCC-94A2-F72731E01267}" type="slidenum">
              <a:rPr lang="es-ES" smtClean="0"/>
              <a:t>1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8628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4199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98537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7038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744420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588215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086531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3403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602309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4902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85470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3432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86B906-6D91-4205-96F9-C0D2840879E3}" type="datetimeFigureOut">
              <a:rPr lang="es-MX" smtClean="0"/>
              <a:t>14/10/2015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E95CB-B564-4724-AE90-622498E86739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82069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wav"/><Relationship Id="rId13" Type="http://schemas.openxmlformats.org/officeDocument/2006/relationships/image" Target="../media/image3.png"/><Relationship Id="rId3" Type="http://schemas.microsoft.com/office/2007/relationships/media" Target="../media/media2.wav"/><Relationship Id="rId7" Type="http://schemas.microsoft.com/office/2007/relationships/media" Target="../media/media4.wav"/><Relationship Id="rId12" Type="http://schemas.openxmlformats.org/officeDocument/2006/relationships/image" Target="../media/image2.png"/><Relationship Id="rId2" Type="http://schemas.openxmlformats.org/officeDocument/2006/relationships/audio" Target="../media/media1.wav"/><Relationship Id="rId16" Type="http://schemas.openxmlformats.org/officeDocument/2006/relationships/image" Target="../media/image6.png"/><Relationship Id="rId1" Type="http://schemas.microsoft.com/office/2007/relationships/media" Target="../media/media1.wav"/><Relationship Id="rId6" Type="http://schemas.openxmlformats.org/officeDocument/2006/relationships/audio" Target="../media/media3.wav"/><Relationship Id="rId11" Type="http://schemas.openxmlformats.org/officeDocument/2006/relationships/image" Target="../media/image1.jpeg"/><Relationship Id="rId5" Type="http://schemas.microsoft.com/office/2007/relationships/media" Target="../media/media3.wav"/><Relationship Id="rId15" Type="http://schemas.openxmlformats.org/officeDocument/2006/relationships/image" Target="../media/image5.png"/><Relationship Id="rId10" Type="http://schemas.openxmlformats.org/officeDocument/2006/relationships/notesSlide" Target="../notesSlides/notesSlide1.xml"/><Relationship Id="rId4" Type="http://schemas.openxmlformats.org/officeDocument/2006/relationships/audio" Target="../media/media2.wav"/><Relationship Id="rId9" Type="http://schemas.openxmlformats.org/officeDocument/2006/relationships/slideLayout" Target="../slideLayouts/slideLayout1.xml"/><Relationship Id="rId1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encrypted-tbn3.gstatic.com/images?q=tbn:ANd9GcSqPDazbqeHSBeP4Mv6Virrcv3MTlsdHEcfTMiHZx8zVz4IjJ8okA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MX"/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321">
            <a:off x="9156066" y="1212749"/>
            <a:ext cx="3000000" cy="1238095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93561" y="3451977"/>
            <a:ext cx="1828572" cy="1057143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523653" y="5157192"/>
            <a:ext cx="1340925" cy="982111"/>
          </a:xfrm>
          <a:prstGeom prst="rect">
            <a:avLst/>
          </a:prstGeom>
        </p:spPr>
      </p:pic>
      <p:pic>
        <p:nvPicPr>
          <p:cNvPr id="7" name="6 Imagen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6536" y="4573669"/>
            <a:ext cx="5587302" cy="1447619"/>
          </a:xfrm>
          <a:prstGeom prst="rect">
            <a:avLst/>
          </a:prstGeom>
        </p:spPr>
      </p:pic>
      <p:pic>
        <p:nvPicPr>
          <p:cNvPr id="8" name="tren.wa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133253" y="121568"/>
            <a:ext cx="609600" cy="609600"/>
          </a:xfrm>
          <a:prstGeom prst="rect">
            <a:avLst/>
          </a:prstGeom>
        </p:spPr>
      </p:pic>
      <p:pic>
        <p:nvPicPr>
          <p:cNvPr id="9" name="Moto.wav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133253" y="731168"/>
            <a:ext cx="609600" cy="609600"/>
          </a:xfrm>
          <a:prstGeom prst="rect">
            <a:avLst/>
          </a:prstGeom>
        </p:spPr>
      </p:pic>
      <p:pic>
        <p:nvPicPr>
          <p:cNvPr id="10" name="barco.wav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133253" y="1340768"/>
            <a:ext cx="609600" cy="609600"/>
          </a:xfrm>
          <a:prstGeom prst="rect">
            <a:avLst/>
          </a:prstGeom>
        </p:spPr>
      </p:pic>
      <p:pic>
        <p:nvPicPr>
          <p:cNvPr id="11" name="Avión.wav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-2133253" y="183179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635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0.07408 C -0.01753 0.07408 -0.03524 0.07616 -0.05226 0.07639 C -0.10747 0.07686 -0.16181 0.07686 -0.21684 0.07686 C -0.24028 0.08056 -0.35608 0.07917 -0.36007 0.07917 C -0.42066 0.08426 -0.34271 0.07848 -0.51146 0.08079 C -0.51719 0.08079 -0.52292 0.08264 -0.53177 0.08264 C -0.56875 0.08311 -0.60851 0.08311 -0.64688 0.08311 C -0.76389 0.08264 -0.87569 0.08079 -0.99045 0.07963 C -1.0184 0.07732 -0.99531 0.07894 -1.04983 0.07801 C -1.11684 0.07686 -1.16545 0.07662 -1.24149 0.07639 C -1.42014 0.07454 -1.59688 0.07408 -1.77813 0.07408 " pathEditMode="relative" rAng="0" ptsTypes="ffffffffffA">
                                      <p:cBhvr>
                                        <p:cTn id="6" dur="20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8906" y="50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889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1889"/>
                            </p:stCondLst>
                            <p:childTnLst>
                              <p:par>
                                <p:cTn id="10" presetID="6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0.02546 C 0.01007 0.01667 0.03316 0.07546 0.11875 0.07454 C 0.24271 0.07454 0.25174 -0.12222 0.39931 -0.12292 C 0.53229 -0.12292 0.46146 0.04908 0.58924 0.04838 C 0.72309 0.04838 0.65104 -0.07616 0.7941 -0.07616 C 0.92205 -0.07616 0.85104 0.00764 0.96493 0.00764 C 1.07465 0.00764 1.01788 -0.05625 1.11771 -0.05625 C 1.17448 -0.05625 1.17865 -0.03889 1.18368 -0.02546 " pathEditMode="relative" rAng="0" ptsTypes="ffffffff">
                                      <p:cBhvr>
                                        <p:cTn id="11" dur="1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184" y="162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220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092"/>
                            </p:stCondLst>
                            <p:childTnLst>
                              <p:par>
                                <p:cTn id="15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0 L 1.25591 0 " pathEditMode="relative" rAng="0" ptsTypes="AA">
                                      <p:cBhvr>
                                        <p:cTn id="16" dur="1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795" y="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321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7309"/>
                            </p:stCondLst>
                            <p:childTnLst>
                              <p:par>
                                <p:cTn id="20" presetID="56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3.7037E-7 L -1.52361 -0.19769 " pathEditMode="relative" rAng="0" ptsTypes="AA">
                                      <p:cBhvr>
                                        <p:cTn id="21" dur="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181" y="-9884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12082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1</Words>
  <Application>Microsoft Office PowerPoint</Application>
  <PresentationFormat>Presentación en pantalla (4:3)</PresentationFormat>
  <Paragraphs>1</Paragraphs>
  <Slides>1</Slides>
  <Notes>1</Notes>
  <HiddenSlides>0</HiddenSlides>
  <MMClips>4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susario</dc:creator>
  <cp:lastModifiedBy>CCPA</cp:lastModifiedBy>
  <cp:revision>5</cp:revision>
  <dcterms:created xsi:type="dcterms:W3CDTF">2015-02-11T02:47:15Z</dcterms:created>
  <dcterms:modified xsi:type="dcterms:W3CDTF">2015-10-14T17:32:39Z</dcterms:modified>
</cp:coreProperties>
</file>