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C62C6-5173-423E-B028-66AC25211B0B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017976-F0BF-477E-B746-3E89EB0F7F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113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AC62C6-5173-423E-B028-66AC25211B0B}" type="datetimeFigureOut">
              <a:rPr lang="es-ES" smtClean="0"/>
              <a:t>21/10/2015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7976-F0BF-477E-B746-3E89EB0F7F1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5166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" name="2 Imagen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6706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CCPA</dc:creator>
  <cp:lastModifiedBy>CCPA</cp:lastModifiedBy>
  <cp:revision>1</cp:revision>
  <dcterms:created xsi:type="dcterms:W3CDTF">2015-10-21T16:53:11Z</dcterms:created>
  <dcterms:modified xsi:type="dcterms:W3CDTF">2015-10-21T16:53:11Z</dcterms:modified>
</cp:coreProperties>
</file>