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62C6-5173-423E-B028-66AC25211B0B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7976-F0BF-477E-B746-3E89EB0F7F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13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62C6-5173-423E-B028-66AC25211B0B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7976-F0BF-477E-B746-3E89EB0F7F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66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7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</cp:revision>
  <dcterms:created xsi:type="dcterms:W3CDTF">2015-10-21T16:53:11Z</dcterms:created>
  <dcterms:modified xsi:type="dcterms:W3CDTF">2015-10-21T16:53:11Z</dcterms:modified>
</cp:coreProperties>
</file>