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0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7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4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4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4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9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2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7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83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96F2-E68B-4A5D-8AE7-1E3FA38A505E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F1B6-1F5A-4FBD-9BD3-1D9EF272D7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15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hd.mx/wallpapers/laguna-junto-a-bosque-2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628447" cy="78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228"/>
            <a:ext cx="1368152" cy="7909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39363"/>
            <a:ext cx="1872208" cy="4850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46" y="-24289"/>
            <a:ext cx="2076064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75 -0.00625 C 0.20261 -0.0088 0.20591 -0.0118 0.21112 -0.01319 C 0.22379 -0.02083 0.23803 -0.01667 0.25105 -0.01157 C 0.26858 0.00347 0.29549 0.0037 0.31476 0.00648 C 0.31667 0.00695 0.31858 0.00671 0.32014 0.0081 C 0.32101 0.0088 0.32136 0.01065 0.32223 0.01181 C 0.32518 0.01505 0.3283 0.01898 0.33143 0.02037 C 0.33612 0.02593 0.34184 0.02755 0.34688 0.03125 C 0.34341 0.02199 0.34445 0.02755 0.35105 0.02755 C 0.35209 0.02755 0.35313 0.02662 0.35417 0.02593 C 0.37605 0.02986 0.39757 0.02685 0.41893 0.03681 C 0.41997 0.03611 0.42796 0.03495 0.42917 0.03125 C 0.42987 0.02963 0.42691 0.02639 0.42813 0.02593 C 0.43247 0.02477 0.43698 0.02685 0.4415 0.02755 C 0.45851 0.02685 0.47275 0.03102 0.48803 0.02245 C 0.48698 0.01389 0.48577 0.01019 0.48386 0.00278 C 0.48299 -0.00069 0.4816 -0.00787 0.4816 -0.00764 C 0.48108 -0.01736 0.48073 -0.02917 0.47657 -0.03634 C 0.47466 -0.04653 0.47153 -0.04606 0.46615 -0.04884 C 0.46025 -0.05185 0.45487 -0.05579 0.44879 -0.05764 C 0.41771 -0.05625 0.3908 -0.05347 0.35921 -0.05231 C 0.32171 -0.04259 0.28299 -0.05139 0.24514 -0.04537 C 0.23612 -0.04028 0.22622 -0.04282 0.21719 -0.03819 C 0.21216 -0.02477 0.21181 -0.02454 0.20278 -0.02037 C 0.19098 -0.00694 0.16841 -0.00555 0.15556 -0.0044 C 0.14323 -0.00162 0.13091 -1.11111E-6 0.11858 0.00093 C 0.11164 0.00023 0.10487 0.00023 0.09792 -0.00069 C 0.09289 -0.00162 0.08785 -0.00787 0.08264 -0.00787 L 0.08976 -0.01319 " pathEditMode="relative" rAng="0" ptsTypes="fffffffffffffffffffffff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2778 0.02083 C -0.13663 0.03194 -0.14809 0.03472 -0.15955 0.03888 C -0.17847 0.04583 -0.19792 0.05092 -0.21719 0.053 C -0.24688 0.05231 -0.27674 0.05231 -0.3066 0.05115 C -0.31354 0.05092 -0.32083 0.04652 -0.3276 0.0449 C -0.33629 0.04282 -0.34497 0.04259 -0.35347 0.03888 C -0.3684 0.0324 -0.38073 0.02175 -0.39583 0.01666 C -0.40243 0.00856 -0.39497 0.01643 -0.40642 0.01064 C -0.40816 0.00972 -0.4092 0.00763 -0.41111 0.00671 C -0.41302 0.00555 -0.41493 0.00532 -0.41701 0.00463 C -0.41806 0.00324 -0.41875 0.00046 -0.42031 0.00046 C -0.42153 0.00046 -0.4217 0.00416 -0.42326 0.00463 C -0.42465 0.00509 -0.42622 0.003 -0.4276 0.00254 C -0.43212 0.00092 -0.43698 4.44444E-6 -0.44149 -0.00139 C -0.44983 -0.00903 -0.46024 -0.00996 -0.47014 -0.01158 C -0.48819 -0.02315 -0.45903 -0.00556 -0.48854 -0.0176 C -0.48993 -0.01806 -0.4901 -0.02107 -0.49149 -0.02176 C -0.49531 -0.02385 -0.49965 -0.02431 -0.50347 -0.0257 C -0.50608 -0.02778 -0.50816 -0.03033 -0.51111 -0.03172 C -0.51476 -0.0338 -0.52326 -0.03588 -0.52326 -0.03588 C -0.53194 -0.04468 -0.54028 -0.04769 -0.55052 -0.05186 C -0.56372 -0.06366 -0.59323 -0.06667 -0.60972 -0.07223 C -0.62865 -0.07107 -0.64167 -0.07292 -0.65816 -0.06621 C -0.66354 -0.06112 -0.66528 -0.05834 -0.67188 -0.05602 C -0.67917 -0.04537 -0.69392 -0.047 -0.70347 -0.04584 C -0.73455 -0.04746 -0.76076 -0.05394 -0.79132 -0.05394 " pathEditMode="relative" ptsTypes="fffffffffffffffffffffffffA">
                                      <p:cBhvr>
                                        <p:cTn id="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8 0.14629 C -0.44149 0.13842 -0.44306 0.13495 -0.44844 0.13032 C -0.4533 0.12176 -0.4592 0.11481 -0.46371 0.10601 C -0.46615 0.09583 -0.4724 0.08981 -0.47726 0.08171 C -0.48108 0.07546 -0.4901 0.06064 -0.49549 0.0574 C -0.49792 0.05601 -0.50052 0.05648 -0.50295 0.05555 C -0.51736 0.05023 -0.52049 0.04745 -0.53507 0.04537 C -0.5559 0.03171 -0.58646 0.03449 -0.60903 0.03333 C -0.6625 0.03426 -0.6941 0.0324 -0.73976 0.03935 C -0.74722 0.04328 -0.75243 0.0456 -0.76059 0.04745 C -0.76215 0.04884 -0.76424 0.0493 -0.7651 0.05139 C -0.76684 0.05509 -0.7651 0.0625 -0.76823 0.06365 C -0.79549 0.07476 -0.82135 0.07963 -0.85 0.07963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3</cp:revision>
  <dcterms:created xsi:type="dcterms:W3CDTF">2015-10-14T17:06:03Z</dcterms:created>
  <dcterms:modified xsi:type="dcterms:W3CDTF">2015-10-14T17:29:37Z</dcterms:modified>
</cp:coreProperties>
</file>