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9" r:id="rId2"/>
    <p:sldId id="260" r:id="rId3"/>
    <p:sldId id="258" r:id="rId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04743-2D75-45A0-A867-0BC476814BCB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DFB8F-B71C-4DA3-8812-C6DB0AF703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8995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DFB8F-B71C-4DA3-8812-C6DB0AF7033F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0986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E52A-4B0D-4B38-A78F-DB75D932E82A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5FA0-01D4-44F6-A3EC-D3EEFFBD28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024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E52A-4B0D-4B38-A78F-DB75D932E82A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5FA0-01D4-44F6-A3EC-D3EEFFBD28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3459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E52A-4B0D-4B38-A78F-DB75D932E82A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5FA0-01D4-44F6-A3EC-D3EEFFBD28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909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E52A-4B0D-4B38-A78F-DB75D932E82A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5FA0-01D4-44F6-A3EC-D3EEFFBD28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354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E52A-4B0D-4B38-A78F-DB75D932E82A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5FA0-01D4-44F6-A3EC-D3EEFFBD28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478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E52A-4B0D-4B38-A78F-DB75D932E82A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5FA0-01D4-44F6-A3EC-D3EEFFBD28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4191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E52A-4B0D-4B38-A78F-DB75D932E82A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5FA0-01D4-44F6-A3EC-D3EEFFBD28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8583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E52A-4B0D-4B38-A78F-DB75D932E82A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5FA0-01D4-44F6-A3EC-D3EEFFBD28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1911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E52A-4B0D-4B38-A78F-DB75D932E82A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5FA0-01D4-44F6-A3EC-D3EEFFBD28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948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E52A-4B0D-4B38-A78F-DB75D932E82A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5FA0-01D4-44F6-A3EC-D3EEFFBD28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0951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E52A-4B0D-4B38-A78F-DB75D932E82A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5FA0-01D4-44F6-A3EC-D3EEFFBD28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6861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CE52A-4B0D-4B38-A78F-DB75D932E82A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45FA0-01D4-44F6-A3EC-D3EEFFBD28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460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5" Type="http://schemas.openxmlformats.org/officeDocument/2006/relationships/image" Target="../media/image3.gif"/><Relationship Id="rId10" Type="http://schemas.openxmlformats.org/officeDocument/2006/relationships/image" Target="../media/image8.gif"/><Relationship Id="rId4" Type="http://schemas.openxmlformats.org/officeDocument/2006/relationships/image" Target="../media/image2.png"/><Relationship Id="rId9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ampalalatina.files.wordpress.com/2015/03/aplausos_minions_green_blu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84" y="0"/>
            <a:ext cx="91943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123513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35696" y="260648"/>
            <a:ext cx="6624736" cy="3219872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 </a:t>
            </a:r>
            <a:endParaRPr lang="es-ES" dirty="0"/>
          </a:p>
        </p:txBody>
      </p:sp>
      <p:sp>
        <p:nvSpPr>
          <p:cNvPr id="2" name="1 CuadroTexto"/>
          <p:cNvSpPr txBox="1"/>
          <p:nvPr/>
        </p:nvSpPr>
        <p:spPr>
          <a:xfrm>
            <a:off x="1763688" y="116632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45652"/>
            <a:ext cx="1981200" cy="52387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62711"/>
            <a:ext cx="2105025" cy="52387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89649"/>
            <a:ext cx="581025" cy="52387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987804"/>
            <a:ext cx="2676525" cy="523875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271" y="1018510"/>
            <a:ext cx="3009900" cy="523875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37" y="1550772"/>
            <a:ext cx="2390775" cy="523875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0" y="5641429"/>
            <a:ext cx="1571625" cy="523875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447" y="6113115"/>
            <a:ext cx="3886200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1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24.media.tumblr.com/ac4df7b47973cc46395833ee2798a0be/tumblr_mqa4astHQw1s821tso1_50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2971800" cy="74295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99841"/>
            <a:ext cx="3457575" cy="74295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748" y="1412776"/>
            <a:ext cx="22383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0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es-MX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Berlin Sans FB Demi" pitchFamily="34" charset="0"/>
              </a:rPr>
              <a:t>Campo formativo: lenguaje y comunicación</a:t>
            </a:r>
            <a:endParaRPr lang="es-E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Berlin Sans FB Dem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es-MX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Berlin Sans FB Demi" pitchFamily="34" charset="0"/>
              </a:rPr>
              <a:t>Aspecto: leguaje escrito</a:t>
            </a:r>
          </a:p>
          <a:p>
            <a:r>
              <a:rPr lang="es-MX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Berlin Sans FB Demi" pitchFamily="34" charset="0"/>
              </a:rPr>
              <a:t>Competencia: </a:t>
            </a:r>
            <a:r>
              <a:rPr lang="es-MX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Berlin Sans FB" pitchFamily="34" charset="0"/>
              </a:rPr>
              <a:t>Selecciona, interpreta y recrea cuentos, leyendas y poemas, y reconoce alguna de sus características.</a:t>
            </a:r>
            <a:endParaRPr lang="es-E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Berlin Sans FB" pitchFamily="34" charset="0"/>
            </a:endParaRPr>
          </a:p>
          <a:p>
            <a:endParaRPr lang="es-E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71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32</Words>
  <Application>Microsoft Office PowerPoint</Application>
  <PresentationFormat>Presentación en pantalla (4:3)</PresentationFormat>
  <Paragraphs>5</Paragraphs>
  <Slides>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Campo formativo: lenguaje y comunicación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9: Comunica estados de ánimo, sentimientos, emociones y vivencias a través del lenguaje oral.</dc:title>
  <dc:creator>CCPA</dc:creator>
  <cp:lastModifiedBy>CCPA</cp:lastModifiedBy>
  <cp:revision>17</cp:revision>
  <dcterms:created xsi:type="dcterms:W3CDTF">2015-08-31T17:04:57Z</dcterms:created>
  <dcterms:modified xsi:type="dcterms:W3CDTF">2015-10-15T14:14:44Z</dcterms:modified>
</cp:coreProperties>
</file>