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08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7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2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0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83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84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7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1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73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95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725C-AD18-4CA8-89F4-29349A25B660}" type="datetimeFigureOut">
              <a:rPr lang="es-ES" smtClean="0"/>
              <a:t>25/09/2015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DFE9-FBAD-4125-A5FF-949D12DCE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00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r8uJeTepgGI/Tk5rQepNvmI/AAAAAAAAUM0/TPB6_evZxho/s1600/dibujoscoloreadosdepaisaj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27384"/>
            <a:ext cx="9136752" cy="68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aleriaenep135.files.wordpress.com/2014/06/escuela-normal-de-educacic3b3n-preescolar-del-estado-de-coahui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9" y="241727"/>
            <a:ext cx="2304256" cy="171342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xKIxBZADYKs/UhPNkqrbfMI/AAAAAAAAE5k/PrrVLAg8BSE/s1600/despicable-me-575065-1680x1050-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6397" r="13191"/>
          <a:stretch/>
        </p:blipFill>
        <p:spPr bwMode="auto">
          <a:xfrm>
            <a:off x="5508104" y="4089604"/>
            <a:ext cx="3045405" cy="24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VGpFCB6-bjU/VbCpFIIt3wI/AAAAAAAALRA/Hns-46F0pRA/s1600/Minion-Characters-backgroun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8881" r="18476"/>
          <a:stretch/>
        </p:blipFill>
        <p:spPr bwMode="auto">
          <a:xfrm>
            <a:off x="609600" y="2743200"/>
            <a:ext cx="1889760" cy="38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es.bloggif.com/tmp/7e7e5cbfe097b45391467fa517cfa404/text.gif?144320607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83959"/>
            <a:ext cx="501015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maffby92vYg/VbCpGhrQU1I/AAAAAAAALRc/zwH2s88tXNU/s640/minions-synop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311"/>
            <a:ext cx="2702935" cy="34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aprisunminions.com/themes/minions2015/img/footer-d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1812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1600" l="8000" r="96267">
                        <a14:foregroundMark x1="45067" y1="22400" x2="45067" y2="22400"/>
                        <a14:foregroundMark x1="29067" y1="24200" x2="29067" y2="24200"/>
                        <a14:foregroundMark x1="32000" y1="26000" x2="32000" y2="26000"/>
                        <a14:foregroundMark x1="27733" y1="28200" x2="27733" y2="2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7</cp:revision>
  <dcterms:created xsi:type="dcterms:W3CDTF">2015-09-08T13:50:03Z</dcterms:created>
  <dcterms:modified xsi:type="dcterms:W3CDTF">2015-09-25T18:57:17Z</dcterms:modified>
</cp:coreProperties>
</file>