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5" r:id="rId6"/>
    <p:sldId id="261" r:id="rId7"/>
    <p:sldId id="264" r:id="rId8"/>
    <p:sldId id="266" r:id="rId9"/>
    <p:sldId id="262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FF00"/>
    <a:srgbClr val="CC0099"/>
    <a:srgbClr val="80008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2" autoAdjust="0"/>
    <p:restoredTop sz="94660"/>
  </p:normalViewPr>
  <p:slideViewPr>
    <p:cSldViewPr>
      <p:cViewPr>
        <p:scale>
          <a:sx n="50" d="100"/>
          <a:sy n="50" d="100"/>
        </p:scale>
        <p:origin x="-142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17347-6938-40B8-9E72-1CFCCD307F43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003F-344A-45BD-9A7B-ED65AEA71B8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003F-344A-45BD-9A7B-ED65AEA71B82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003F-344A-45BD-9A7B-ED65AEA71B82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C003F-344A-45BD-9A7B-ED65AEA71B82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95D59-231B-47A8-8943-1045F487D6E0}" type="datetimeFigureOut">
              <a:rPr lang="es-MX" smtClean="0"/>
              <a:pPr/>
              <a:t>30/11/2015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D20E-F45F-44DB-83F0-E83C8A421D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COMPUTACION%205\IMAGENES\Video1.wm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tiendapeppapig.blogspot.com/2015/08/peppa-pig-peluche-con-voz-24-cm.html" TargetMode="External"/><Relationship Id="rId13" Type="http://schemas.openxmlformats.org/officeDocument/2006/relationships/image" Target="../media/image30.png"/><Relationship Id="rId18" Type="http://schemas.openxmlformats.org/officeDocument/2006/relationships/hyperlink" Target="http://www.google.com.mx/url?sa=i&amp;rct=j&amp;q=&amp;esrc=s&amp;source=images&amp;cd=&amp;cad=rja&amp;uact=8&amp;ved=0ahUKEwjx1bftmbTJAhUXfogKHcAmDfsQjRwIBw&amp;url=http://gifsyfondospazenlatormenta.blogspot.com/2014/10/imagenes-de-la-peppa-pig.html&amp;bvm=bv.108194040,d.cGU&amp;psig=AFQjCNHZj33lbK5DTaEsl_vM4nAwpag3SA&amp;ust=1448837314547740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12" Type="http://schemas.openxmlformats.org/officeDocument/2006/relationships/hyperlink" Target="https://www.google.com.mx/url?sa=i&amp;rct=j&amp;q=&amp;esrc=s&amp;source=images&amp;cd=&amp;cad=rja&amp;uact=8&amp;ved=0ahUKEwidrd61mLTJAhUCKIgKHQZPDHEQjRwIBw&amp;url=https://en.wikipedia.org/wiki/File:Daddy_Pig.png&amp;bvm=bv.108194040,d.cGU&amp;psig=AFQjCNEyOEi2yFJryUzTyNGTPiiyBxNtsw&amp;ust=1448836931509395" TargetMode="External"/><Relationship Id="rId17" Type="http://schemas.openxmlformats.org/officeDocument/2006/relationships/image" Target="../media/image32.png"/><Relationship Id="rId2" Type="http://schemas.openxmlformats.org/officeDocument/2006/relationships/hyperlink" Target="http://www.google.com.mx/url?sa=i&amp;rct=j&amp;q=&amp;esrc=s&amp;source=images&amp;cd=&amp;cad=rja&amp;uact=8&amp;ved=0ahUKEwjS9qvZl7TJAhWHKYgKHQSpDV4QjRwIBw&amp;url=http://mibarquito.com/imagenes-de-peppa-pig-y-sus-amigos/&amp;bvm=bv.108194040,d.cGU&amp;psig=AFQjCNHp7494ixgneBJ6eqTWbfRNmcBW8w&amp;ust=1448836765203971" TargetMode="External"/><Relationship Id="rId16" Type="http://schemas.openxmlformats.org/officeDocument/2006/relationships/hyperlink" Target="http://www.google.com.mx/url?sa=i&amp;rct=j&amp;q=&amp;esrc=s&amp;source=images&amp;cd=&amp;cad=rja&amp;uact=8&amp;ved=0ahUKEwjPxpbDmLTJAhUBSogKHetUC_0QjRwIBw&amp;url=http://www.youloveit.ru/gallery/peppa_pig_kartinki/110828-svinka-pepa-18.html&amp;bvm=bv.108194040,d.cGU&amp;psig=AFQjCNEyOEi2yFJryUzTyNGTPiiyBxNtsw&amp;ust=144883693150939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s.kobi-and-his-friends.wikia.com/wiki/Peppa_Pig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hyperlink" Target="http://www.google.com.mx/url?sa=i&amp;rct=j&amp;q=&amp;esrc=s&amp;source=images&amp;cd=&amp;cad=rja&amp;uact=8&amp;ved=0ahUKEwjbjOqpmLTJAhUMmogKHS_VAS0QjRwIBw&amp;url=http://imagenesparapeques.com/imagenes-de-personajes-amigos-de-peppa-pig/&amp;bvm=bv.108194040,d.cGU&amp;psig=AFQjCNEyOEi2yFJryUzTyNGTPiiyBxNtsw&amp;ust=1448836931509395" TargetMode="External"/><Relationship Id="rId19" Type="http://schemas.openxmlformats.org/officeDocument/2006/relationships/image" Target="../media/image33.gif"/><Relationship Id="rId4" Type="http://schemas.openxmlformats.org/officeDocument/2006/relationships/hyperlink" Target="http://www.google.com.mx/url?sa=i&amp;rct=j&amp;q=&amp;esrc=s&amp;source=images&amp;cd=&amp;cad=rja&amp;uact=8&amp;ved=0ahUKEwjS9qvZl7TJAhWHKYgKHQSpDV4QjRwIBw&amp;url=http://nickjrcharacters.blogspot.com/2014/09/peppa-pig-pngs.html&amp;bvm=bv.108194040,d.cGU&amp;psig=AFQjCNHp7494ixgneBJ6eqTWbfRNmcBW8w&amp;ust=1448836765203971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://nickjrcharacters.blogspot.com/2015/07/peppa-pig-png-hq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COMPUTACION%205\IMAGENES\ya.wav" TargetMode="External"/><Relationship Id="rId1" Type="http://schemas.openxmlformats.org/officeDocument/2006/relationships/video" Target="file:///F:\COMPUTACION%205\IMAGENES\Video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http://www.google.com.mx/url?sa=i&amp;rct=j&amp;q=&amp;esrc=s&amp;source=images&amp;cd=&amp;cad=rja&amp;uact=8&amp;ved=0ahUKEwj74oaQnLTJAhUJR4gKHYXPBXUQjRwIBw&amp;url=http://es.vectorhq.com/psd/cloud-sun-psd-406885&amp;bvm=bv.108194040,d.cGU&amp;psig=AFQjCNHRYzu1S8DBfXEPtIyOs0Gj8D49Bw&amp;ust=1448837930135746" TargetMode="External"/><Relationship Id="rId12" Type="http://schemas.openxmlformats.org/officeDocument/2006/relationships/hyperlink" Target="http://www.google.com.mx/url?sa=i&amp;rct=j&amp;q=&amp;esrc=s&amp;source=images&amp;cd=&amp;cad=rja&amp;uact=8&amp;ved=0ahUKEwjq-OzjnLTJAhVCXIgKHQ3-B-UQjRwIBw&amp;url=http://www.imagui.com/a/arbol-animado-png-ieKaoR594&amp;bvm=bv.108194040,d.cGU&amp;psig=AFQjCNH9edQ_GxXy8egL9yecutv1DpIc9g&amp;ust=1448838098032045" TargetMode="External"/><Relationship Id="rId17" Type="http://schemas.openxmlformats.org/officeDocument/2006/relationships/image" Target="../media/image13.png"/><Relationship Id="rId2" Type="http://schemas.openxmlformats.org/officeDocument/2006/relationships/hyperlink" Target="http://www.google.com.mx/url?sa=i&amp;rct=j&amp;q=&amp;esrc=s&amp;source=images&amp;cd=&amp;cad=rja&amp;uact=8&amp;ved=0ahUKEwj2ioCWmrTJAhXKlIgKHbJsD5cQjRwIBw&amp;url=http://www.ohmyfiesta.com/2014/10/peppa-pig-en-la-granja-imprimibles.html&amp;bvm=bv.108194040,d.cGU&amp;psig=AFQjCNE4OKD4cMQtOse53vQumSw9xjZL4w&amp;ust=1448837393699627" TargetMode="Externa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hyperlink" Target="http://es.kobi-and-his-friends.wikia.com/wiki/Peppa_Pig" TargetMode="External"/><Relationship Id="rId4" Type="http://schemas.openxmlformats.org/officeDocument/2006/relationships/hyperlink" Target="http://www.google.com.mx/url?sa=i&amp;rct=j&amp;q=&amp;esrc=s&amp;source=images&amp;cd=&amp;cad=rja&amp;uact=8&amp;ved=0ahUKEwj9tsClnLTJAhUCRYgKHWF8BMMQjRwIBw&amp;url=http://colecciondegifs.blogspot.com/2014_08_16_archive.html&amp;bvm=bv.108194040,d.cGU&amp;psig=AFQjCNHRYzu1S8DBfXEPtIyOs0Gj8D49Bw&amp;ust=1448837930135746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www.google.com.mx/url?sa=i&amp;rct=j&amp;q=&amp;esrc=s&amp;source=images&amp;cd=&amp;cad=rja&amp;uact=8&amp;ved=0ahUKEwjx3YaKl7TJAhVBSogKHVq6CrMQjRwIBw&amp;url=http://sgaguilarmjargueso.blogspot.com/2014/03/kit-pepa-pig-y-george.html&amp;psig=AFQjCNHM13Uct8yquW0wp6kKjNggyCaHow&amp;ust=144883529367148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google.com.mx/url?sa=i&amp;rct=j&amp;q=&amp;esrc=s&amp;source=images&amp;cd=&amp;cad=rja&amp;uact=8&amp;ved=0ahUKEwiqtpjYprTJAhVElogKHUxFBwsQjRwIBw&amp;url=http://www.clipartbest.com/bubble-png&amp;bvm=bv.108194040,d.cGU&amp;psig=AFQjCNGiWM0KjyMZJ3e0vG1Ag5G8KKpJZw&amp;ust=1448840767467626" TargetMode="External"/><Relationship Id="rId3" Type="http://schemas.openxmlformats.org/officeDocument/2006/relationships/hyperlink" Target="http://www.google.com.mx/url?sa=i&amp;rct=j&amp;q=&amp;esrc=s&amp;source=images&amp;cd=&amp;cad=rja&amp;uact=8&amp;ved=0ahUKEwj2ioCWmrTJAhXKlIgKHbJsD5cQjRwIBw&amp;url=http://www.ohmyfiesta.com/2014/10/peppa-pig-en-la-granja-imprimibles.html&amp;bvm=bv.108194040,d.cGU&amp;psig=AFQjCNE4OKD4cMQtOse53vQumSw9xjZL4w&amp;ust=1448837393699627" TargetMode="External"/><Relationship Id="rId7" Type="http://schemas.openxmlformats.org/officeDocument/2006/relationships/hyperlink" Target="http://www.google.com.mx/url?sa=i&amp;rct=j&amp;q=&amp;esrc=s&amp;source=images&amp;cd=&amp;cad=rja&amp;uact=8&amp;ved=0ahUKEwj74oaQnLTJAhUJR4gKHYXPBXUQjRwIBw&amp;url=http://es.vectorhq.com/psd/cloud-sun-psd-406885&amp;bvm=bv.108194040,d.cGU&amp;psig=AFQjCNHRYzu1S8DBfXEPtIyOs0Gj8D49Bw&amp;ust=1448837930135746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www.google.com.mx/url?sa=i&amp;rct=j&amp;q=&amp;esrc=s&amp;source=images&amp;cd=&amp;cad=rja&amp;uact=8&amp;ved=0ahUKEwjq-OzjnLTJAhVCXIgKHQ3-B-UQjRwIBw&amp;url=http://www.imagui.com/a/arbol-animado-png-ieKaoR594&amp;bvm=bv.108194040,d.cGU&amp;psig=AFQjCNH9edQ_GxXy8egL9yecutv1DpIc9g&amp;ust=1448838098032045" TargetMode="External"/><Relationship Id="rId5" Type="http://schemas.openxmlformats.org/officeDocument/2006/relationships/hyperlink" Target="http://www.google.com.mx/url?sa=i&amp;rct=j&amp;q=&amp;esrc=s&amp;source=images&amp;cd=&amp;cad=rja&amp;uact=8&amp;ved=0ahUKEwj9tsClnLTJAhUCRYgKHWF8BMMQjRwIBw&amp;url=http://colecciondegifs.blogspot.com/2014_08_16_archive.html&amp;bvm=bv.108194040,d.cGU&amp;psig=AFQjCNHRYzu1S8DBfXEPtIyOs0Gj8D49Bw&amp;ust=1448837930135746" TargetMode="External"/><Relationship Id="rId15" Type="http://schemas.openxmlformats.org/officeDocument/2006/relationships/hyperlink" Target="http://www.google.com.mx/url?sa=i&amp;rct=j&amp;q=&amp;esrc=s&amp;source=images&amp;cd=&amp;cad=rja&amp;uact=8&amp;ved=0ahUKEwiqtpjYprTJAhVElogKHUxFBwsQjRwIBw&amp;url=http://www.softicons.com/object-icons/cleaning-icons-by-robin-weatherall/bubbles-icon&amp;bvm=bv.108194040,d.cGU&amp;psig=AFQjCNGiWM0KjyMZJ3e0vG1Ag5G8KKpJZw&amp;ust=1448840767467626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hyperlink" Target="http://www.google.com.mx/url?sa=i&amp;rct=j&amp;q=&amp;esrc=s&amp;source=images&amp;cd=&amp;cad=rja&amp;uact=8&amp;ved=0ahUKEwjbjOqpmLTJAhUMmogKHS_VAS0QjRwIBw&amp;url=http://imagenesparapeques.com/imagenes-de-personajes-amigos-de-peppa-pig/&amp;bvm=bv.108194040,d.cGU&amp;psig=AFQjCNEyOEi2yFJryUzTyNGTPiiyBxNtsw&amp;ust=1448836931509395" TargetMode="Externa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google.com.mx/url?sa=i&amp;rct=j&amp;q=&amp;esrc=s&amp;source=images&amp;cd=&amp;cad=rja&amp;uact=8&amp;ved=0ahUKEwiqtpjYprTJAhVElogKHUxFBwsQjRwIBw&amp;url=http://www.clipartbest.com/bubble-png&amp;bvm=bv.108194040,d.cGU&amp;psig=AFQjCNGiWM0KjyMZJ3e0vG1Ag5G8KKpJZw&amp;ust=1448840767467626" TargetMode="External"/><Relationship Id="rId3" Type="http://schemas.openxmlformats.org/officeDocument/2006/relationships/hyperlink" Target="http://www.google.com.mx/url?sa=i&amp;rct=j&amp;q=&amp;esrc=s&amp;source=images&amp;cd=&amp;cad=rja&amp;uact=8&amp;ved=0ahUKEwj2ioCWmrTJAhXKlIgKHbJsD5cQjRwIBw&amp;url=http://www.ohmyfiesta.com/2014/10/peppa-pig-en-la-granja-imprimibles.html&amp;bvm=bv.108194040,d.cGU&amp;psig=AFQjCNE4OKD4cMQtOse53vQumSw9xjZL4w&amp;ust=1448837393699627" TargetMode="External"/><Relationship Id="rId7" Type="http://schemas.openxmlformats.org/officeDocument/2006/relationships/hyperlink" Target="http://www.google.com.mx/url?sa=i&amp;rct=j&amp;q=&amp;esrc=s&amp;source=images&amp;cd=&amp;cad=rja&amp;uact=8&amp;ved=0ahUKEwj74oaQnLTJAhUJR4gKHYXPBXUQjRwIBw&amp;url=http://es.vectorhq.com/psd/cloud-sun-psd-406885&amp;bvm=bv.108194040,d.cGU&amp;psig=AFQjCNHRYzu1S8DBfXEPtIyOs0Gj8D49Bw&amp;ust=1448837930135746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www.google.com.mx/url?sa=i&amp;rct=j&amp;q=&amp;esrc=s&amp;source=images&amp;cd=&amp;cad=rja&amp;uact=8&amp;ved=0ahUKEwjq-OzjnLTJAhVCXIgKHQ3-B-UQjRwIBw&amp;url=http://www.imagui.com/a/arbol-animado-png-ieKaoR594&amp;bvm=bv.108194040,d.cGU&amp;psig=AFQjCNH9edQ_GxXy8egL9yecutv1DpIc9g&amp;ust=1448838098032045" TargetMode="External"/><Relationship Id="rId5" Type="http://schemas.openxmlformats.org/officeDocument/2006/relationships/hyperlink" Target="http://www.google.com.mx/url?sa=i&amp;rct=j&amp;q=&amp;esrc=s&amp;source=images&amp;cd=&amp;cad=rja&amp;uact=8&amp;ved=0ahUKEwj9tsClnLTJAhUCRYgKHWF8BMMQjRwIBw&amp;url=http://colecciondegifs.blogspot.com/2014_08_16_archive.html&amp;bvm=bv.108194040,d.cGU&amp;psig=AFQjCNHRYzu1S8DBfXEPtIyOs0Gj8D49Bw&amp;ust=1448837930135746" TargetMode="External"/><Relationship Id="rId15" Type="http://schemas.openxmlformats.org/officeDocument/2006/relationships/hyperlink" Target="http://www.google.com.mx/url?sa=i&amp;rct=j&amp;q=&amp;esrc=s&amp;source=images&amp;cd=&amp;cad=rja&amp;uact=8&amp;ved=0ahUKEwiqtpjYprTJAhVElogKHUxFBwsQjRwIBw&amp;url=http://www.softicons.com/object-icons/cleaning-icons-by-robin-weatherall/bubbles-icon&amp;bvm=bv.108194040,d.cGU&amp;psig=AFQjCNGiWM0KjyMZJ3e0vG1Ag5G8KKpJZw&amp;ust=1448840767467626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hyperlink" Target="http://www.google.com.mx/url?sa=i&amp;rct=j&amp;q=&amp;esrc=s&amp;source=images&amp;cd=&amp;cad=rja&amp;uact=8&amp;ved=0ahUKEwjbjOqpmLTJAhUMmogKHS_VAS0QjRwIBw&amp;url=http://imagenesparapeques.com/imagenes-de-personajes-amigos-de-peppa-pig/&amp;bvm=bv.108194040,d.cGU&amp;psig=AFQjCNEyOEi2yFJryUzTyNGTPiiyBxNtsw&amp;ust=1448836931509395" TargetMode="Externa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COMPUTACION%205\IMAGENES\vamos%20a%20ver%20videos.wav" TargetMode="External"/><Relationship Id="rId6" Type="http://schemas.openxmlformats.org/officeDocument/2006/relationships/hyperlink" Target="http://tiendapeppapig.blogspot.com/2015/08/peppa-pig-peluche-con-voz-24-cm.html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com.mx/url?sa=i&amp;rct=j&amp;q=&amp;esrc=s&amp;source=images&amp;cd=&amp;cad=rja&amp;uact=8&amp;ved=0ahUKEwiXro6qo7TJAhVKl4gKHS1fDJgQjRwIBw&amp;url=http://peppapig.wikia.com/wiki/Peppa_Pig's_House&amp;bvm=bv.108194040,d.cGU&amp;psig=AFQjCNFoPhstHCX_Gh0iiKshJEuzVLA1xQ&amp;ust=1448839881093445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source=images&amp;cd=&amp;cad=rja&amp;uact=8&amp;ved=0ahUKEwjS9qvZl7TJAhWHKYgKHQSpDV4QjRwIBw&amp;url=http://mibarquito.com/imagenes-de-peppa-pig-y-sus-amigos/&amp;bvm=bv.108194040,d.cGU&amp;psig=AFQjCNHp7494ixgneBJ6eqTWbfRNmcBW8w&amp;ust=1448836765203971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audio" Target="file:///F:\COMPUTACION%205\IMAGENES\ya2.wav" TargetMode="External"/><Relationship Id="rId1" Type="http://schemas.openxmlformats.org/officeDocument/2006/relationships/video" Target="file:///C:\Users\Montserrat\Desktop\Video.wmv" TargetMode="External"/><Relationship Id="rId6" Type="http://schemas.openxmlformats.org/officeDocument/2006/relationships/hyperlink" Target="http://www.google.com.mx/url?sa=i&amp;rct=j&amp;q=&amp;esrc=s&amp;source=images&amp;cd=&amp;cad=rja&amp;uact=8&amp;ved=0ahUKEwjS9qvZl7TJAhWHKYgKHQSpDV4QjRwIBw&amp;url=http://nickjrcharacters.blogspot.com/2014/09/peppa-pig-pngs.html&amp;bvm=bv.108194040,d.cGU&amp;psig=AFQjCNHp7494ixgneBJ6eqTWbfRNmcBW8w&amp;ust=1448836765203971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hyperlink" Target="http://www.google.com.mx/url?sa=i&amp;rct=j&amp;q=&amp;esrc=s&amp;source=images&amp;cd=&amp;cad=rja&amp;uact=8&amp;ved=0CAcQjRxqFQoTCPi2uJ-2lskCFQ_HYwod1rQCLg&amp;url=http://www.freepik.com/free-vector/theater-stage_766796.htm&amp;bvm=bv.107763241,d.cGc&amp;psig=AFQjCNE07mg8qGP5iCqFrEFI1s73i7EMiA&amp;ust=1447814144399040" TargetMode="Externa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source=images&amp;cd=&amp;cad=rja&amp;uact=8&amp;ved=0ahUKEwjS9qvZl7TJAhWHKYgKHQSpDV4QjRwIBw&amp;url=http://mibarquito.com/imagenes-de-peppa-pig-y-sus-amigos/&amp;bvm=bv.108194040,d.cGU&amp;psig=AFQjCNHp7494ixgneBJ6eqTWbfRNmcBW8w&amp;ust=1448836765203971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12" Type="http://schemas.openxmlformats.org/officeDocument/2006/relationships/image" Target="../media/image24.png"/><Relationship Id="rId2" Type="http://schemas.openxmlformats.org/officeDocument/2006/relationships/video" Target="file:///F:\COMPUTACION%205\IMAGENES\animales%20mari.wmv" TargetMode="External"/><Relationship Id="rId1" Type="http://schemas.openxmlformats.org/officeDocument/2006/relationships/audio" Target="file:///F:\COMPUTACION%205\IMAGENES\ya2.wav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hyperlink" Target="http://www.google.com.mx/url?sa=i&amp;rct=j&amp;q=&amp;esrc=s&amp;source=images&amp;cd=&amp;cad=rja&amp;uact=8&amp;ved=0ahUKEwjS9qvZl7TJAhWHKYgKHQSpDV4QjRwIBw&amp;url=http://nickjrcharacters.blogspot.com/2014/09/peppa-pig-pngs.html&amp;bvm=bv.108194040,d.cGU&amp;psig=AFQjCNHp7494ixgneBJ6eqTWbfRNmcBW8w&amp;ust=1448836765203971" TargetMode="External"/><Relationship Id="rId4" Type="http://schemas.openxmlformats.org/officeDocument/2006/relationships/hyperlink" Target="http://www.google.com.mx/url?sa=i&amp;rct=j&amp;q=&amp;esrc=s&amp;source=images&amp;cd=&amp;cad=rja&amp;uact=8&amp;ved=0CAcQjRxqFQoTCPi2uJ-2lskCFQ_HYwod1rQCLg&amp;url=http://www.freepik.com/free-vector/theater-stage_766796.htm&amp;bvm=bv.107763241,d.cGc&amp;psig=AFQjCNE07mg8qGP5iCqFrEFI1s73i7EMiA&amp;ust=1447814144399040" TargetMode="Externa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mx/url?sa=i&amp;rct=j&amp;q=&amp;esrc=s&amp;source=images&amp;cd=&amp;cad=rja&amp;uact=8&amp;ved=0ahUKEwjfhv_Ho7TJAhVBKYgKHQPXBEoQjRwIBw&amp;url=http://www.mytattoospro.com/Higiene-e-Cia---a-primeira-e-mais-completa-loja-de-limpeza&amp;psig=AFQjCNGVawNWTdiN2Xj_GJ8lllrcvSQvaA&amp;ust=144883994032067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ibarquito.com/wp-content/uploads/2015/08/Amigos-de-peppa-Pig-Figuras-susy-ovej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357686" y="2357430"/>
            <a:ext cx="4152900" cy="3743325"/>
          </a:xfrm>
          <a:prstGeom prst="rect">
            <a:avLst/>
          </a:prstGeom>
          <a:noFill/>
        </p:spPr>
      </p:pic>
      <p:pic>
        <p:nvPicPr>
          <p:cNvPr id="16388" name="Picture 4" descr="http://3.bp.blogspot.com/-l5Mna5n6GiA/VA-XZDcPwPI/AAAAAAAAh_o/lnMUe2f-JPY/s1600/Peppa-2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0870" r="19565" b="14122"/>
          <a:stretch>
            <a:fillRect/>
          </a:stretch>
        </p:blipFill>
        <p:spPr bwMode="auto">
          <a:xfrm>
            <a:off x="2714612" y="3643290"/>
            <a:ext cx="2286016" cy="3214710"/>
          </a:xfrm>
          <a:prstGeom prst="rect">
            <a:avLst/>
          </a:prstGeom>
          <a:noFill/>
        </p:spPr>
      </p:pic>
      <p:pic>
        <p:nvPicPr>
          <p:cNvPr id="16390" name="Picture 6" descr="http://vignette2.wikia.nocookie.net/kobi-and-his-friends/images/4/4b/Peppa.png/revision/latest?cb=20141203001054&amp;path-prefix=e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428652"/>
            <a:ext cx="3057525" cy="3743325"/>
          </a:xfrm>
          <a:prstGeom prst="rect">
            <a:avLst/>
          </a:prstGeom>
          <a:noFill/>
        </p:spPr>
      </p:pic>
      <p:pic>
        <p:nvPicPr>
          <p:cNvPr id="16392" name="Picture 8" descr="http://3.bp.blogspot.com/-ERhd0XGvrpU/Vc1EdGOfKxI/AAAAAAAAAMY/XeDZ4SX5U34/s1600/peppa%2Ben%2Bp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114675"/>
            <a:ext cx="2828925" cy="3743325"/>
          </a:xfrm>
          <a:prstGeom prst="rect">
            <a:avLst/>
          </a:prstGeom>
          <a:noFill/>
        </p:spPr>
      </p:pic>
      <p:pic>
        <p:nvPicPr>
          <p:cNvPr id="16394" name="Picture 10" descr="http://imagenesparapeques.com/wp-content/uploads/2015/08/AMigos-de-Peppa-Pig-Pedro-pony-e1439842654168.pn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3114675"/>
            <a:ext cx="3743325" cy="3743325"/>
          </a:xfrm>
          <a:prstGeom prst="rect">
            <a:avLst/>
          </a:prstGeom>
          <a:noFill/>
        </p:spPr>
      </p:pic>
      <p:pic>
        <p:nvPicPr>
          <p:cNvPr id="16396" name="Picture 12" descr="https://upload.wikimedia.org/wikipedia/en/f/fc/Daddy_Pig.pn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60" y="1285860"/>
            <a:ext cx="2600325" cy="3467100"/>
          </a:xfrm>
          <a:prstGeom prst="rect">
            <a:avLst/>
          </a:prstGeom>
          <a:noFill/>
        </p:spPr>
      </p:pic>
      <p:pic>
        <p:nvPicPr>
          <p:cNvPr id="16398" name="Picture 14" descr="http://2.bp.blogspot.com/-NmXN14ijvGI/Va56XEXT_UI/AAAAAAAA5wY/ozDDLKu-YJg/s1600/Peppapig_04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71934" y="0"/>
            <a:ext cx="2914650" cy="3743325"/>
          </a:xfrm>
          <a:prstGeom prst="rect">
            <a:avLst/>
          </a:prstGeom>
          <a:noFill/>
        </p:spPr>
      </p:pic>
      <p:pic>
        <p:nvPicPr>
          <p:cNvPr id="16400" name="Picture 16" descr="http://www.youloveit.ru/uploads/gallery/main/777/youloveit_ru_svinka_pepa_peppa_pig17.pn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29322" y="-357214"/>
            <a:ext cx="4029075" cy="3629025"/>
          </a:xfrm>
          <a:prstGeom prst="rect">
            <a:avLst/>
          </a:prstGeom>
          <a:noFill/>
        </p:spPr>
      </p:pic>
      <p:pic>
        <p:nvPicPr>
          <p:cNvPr id="16402" name="Picture 18" descr="http://4.bp.blogspot.com/-BfAPRHjwX0E/VEpRUWtfkCI/AAAAAAAC2hY/M7-ac8Fp0hc/s1600/peppa-pig-gif%2B(20).gif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1472" y="2714620"/>
            <a:ext cx="43243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ya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10572792" y="-6429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8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4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0" y="-52482"/>
            <a:ext cx="9144000" cy="6910482"/>
            <a:chOff x="0" y="-52482"/>
            <a:chExt cx="9144000" cy="6910482"/>
          </a:xfrm>
        </p:grpSpPr>
        <p:grpSp>
          <p:nvGrpSpPr>
            <p:cNvPr id="11" name="10 Grupo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028" name="Picture 4" descr="http://1.bp.blogspot.com/-HqE8coIPOfQ/U0aFTi3GDkI/AAAAAAACoHU/q7ppQwMIcGo/s1600/peppa-pig-with-family-free-printable-kit-007.pn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pic>
            <p:nvPicPr>
              <p:cNvPr id="1034" name="Picture 10" descr="http://1.bp.blogspot.com/-AgCQWfNeY08/U-9ruiN96yI/AAAAAAACYfE/6OrW5QQWra0/s1600/lliella_jraviator_thoughtbubbl%2B(1).pn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 l="53049" t="66794"/>
              <a:stretch>
                <a:fillRect/>
              </a:stretch>
            </p:blipFill>
            <p:spPr bwMode="auto">
              <a:xfrm>
                <a:off x="3571868" y="1214422"/>
                <a:ext cx="1833548" cy="1242995"/>
              </a:xfrm>
              <a:prstGeom prst="rect">
                <a:avLst/>
              </a:prstGeom>
              <a:noFill/>
            </p:spPr>
          </p:pic>
          <p:pic>
            <p:nvPicPr>
              <p:cNvPr id="9" name="Picture 10" descr="http://1.bp.blogspot.com/-AgCQWfNeY08/U-9ruiN96yI/AAAAAAACYfE/6OrW5QQWra0/s1600/lliella_jraviator_thoughtbubbl%2B(1).pn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33460"/>
              <a:stretch>
                <a:fillRect/>
              </a:stretch>
            </p:blipFill>
            <p:spPr bwMode="auto">
              <a:xfrm rot="20949412">
                <a:off x="599940" y="210263"/>
                <a:ext cx="2357454" cy="1285884"/>
              </a:xfrm>
              <a:prstGeom prst="rect">
                <a:avLst/>
              </a:prstGeom>
              <a:noFill/>
            </p:spPr>
          </p:pic>
        </p:grpSp>
        <p:pic>
          <p:nvPicPr>
            <p:cNvPr id="1032" name="Picture 8" descr="http://images.vectorhq.com/images/previews/f3b/cloud-sun-psd-406885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893438">
              <a:off x="5950488" y="-52482"/>
              <a:ext cx="2984585" cy="2016081"/>
            </a:xfrm>
            <a:prstGeom prst="rect">
              <a:avLst/>
            </a:prstGeom>
            <a:noFill/>
          </p:spPr>
        </p:pic>
      </p:grpSp>
      <p:pic>
        <p:nvPicPr>
          <p:cNvPr id="2" name="Picture 4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940987" cy="115440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vignette2.wikia.nocookie.net/kobi-and-his-friends/images/4/4b/Peppa.png/revision/latest?cb=20141203001054&amp;path-prefix=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-2085948" y="2071678"/>
            <a:ext cx="2085948" cy="3358683"/>
          </a:xfrm>
          <a:prstGeom prst="rect">
            <a:avLst/>
          </a:prstGeom>
          <a:noFill/>
        </p:spPr>
      </p:pic>
      <p:pic>
        <p:nvPicPr>
          <p:cNvPr id="1036" name="Picture 12" descr="http://c3e308.medialib.glogster.com/patt94/media/68/680e33a6952b8bc16f1f4a6d373fb441c740ee88/arbol.pn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928826"/>
            <a:ext cx="3643306" cy="4857760"/>
          </a:xfrm>
          <a:prstGeom prst="rect">
            <a:avLst/>
          </a:prstGeom>
          <a:noFill/>
        </p:spPr>
      </p:pic>
      <p:pic>
        <p:nvPicPr>
          <p:cNvPr id="1026" name="Picture 2" descr="http://4.bp.blogspot.com/-78o86ULm5dY/UuxBTfVBQQI/AAAAAAACBiM/sFxhtZoREF4/s1600/zpigg.pn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358346" y="1857364"/>
            <a:ext cx="2190765" cy="2370335"/>
          </a:xfrm>
          <a:prstGeom prst="rect">
            <a:avLst/>
          </a:prstGeom>
          <a:noFill/>
        </p:spPr>
      </p:pic>
      <p:pic>
        <p:nvPicPr>
          <p:cNvPr id="1037" name="Picture 13" descr="F:\COMPUTACION 5\IMAGENES\Imagen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75234">
            <a:off x="5833679" y="786205"/>
            <a:ext cx="2984519" cy="1241932"/>
          </a:xfrm>
          <a:prstGeom prst="rect">
            <a:avLst/>
          </a:prstGeom>
          <a:noFill/>
        </p:spPr>
      </p:pic>
      <p:pic>
        <p:nvPicPr>
          <p:cNvPr id="1039" name="Picture 15" descr="F:\COMPUTACION 5\IMAGENES\Imagen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43306" y="5786454"/>
            <a:ext cx="5643602" cy="12858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0.04236 0.00139 0.07725 0.00231 0.11649 0.01134 C 0.13212 0.01852 0.14982 0.01921 0.16701 0.02292 C 0.19462 0.02893 0.22274 0.03171 0.25052 0.0368 C 0.26198 0.03889 0.2717 0.0419 0.28333 0.04352 C 0.29375 0.04954 0.30503 0.05162 0.31371 0.05972 C 0.33212 0.07639 0.32344 0.06967 0.33923 0.08032 C 0.34774 0.09259 0.34236 0.08518 0.35642 0.10116 C 0.35903 0.10347 0.35937 0.10741 0.36146 0.11018 C 0.36389 0.11342 0.36614 0.11667 0.36927 0.11944 C 0.37517 0.12477 0.38767 0.12639 0.39496 0.1287 C 0.39774 0.12963 0.39982 0.13217 0.4026 0.13333 C 0.41302 0.1375 0.42673 0.14213 0.43819 0.14467 C 0.46094 0.16042 0.48472 0.16296 0.51163 0.17014 C 0.53281 0.17592 0.55312 0.18102 0.57482 0.18379 C 0.57725 0.18449 0.58264 0.18611 0.58264 0.18634 " pathEditMode="relative" rAng="0" ptsTypes="fffffffffffffff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5856 C -0.03906 0.05602 -0.08004 0.07986 -0.12049 0.0831 C -0.13646 0.08912 -0.15174 0.09398 -0.16649 0.10069 C -0.17344 0.10463 -0.1783 0.10972 -0.18438 0.11481 C -0.19462 0.12176 -0.20538 0.12847 -0.21615 0.13588 C -0.22309 0.14051 -0.22743 0.14861 -0.23351 0.15254 C -0.2382 0.15555 -0.2434 0.15694 -0.24809 0.16042 C -0.26997 0.17361 -0.25226 0.1625 -0.30712 0.17801 " pathEditMode="relative" rAng="-714909" ptsTypes="fffffffA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0" y="-54923"/>
            <a:ext cx="9144000" cy="6912923"/>
            <a:chOff x="0" y="-54923"/>
            <a:chExt cx="9144000" cy="6912923"/>
          </a:xfrm>
        </p:grpSpPr>
        <p:grpSp>
          <p:nvGrpSpPr>
            <p:cNvPr id="4" name="10 Grupo"/>
            <p:cNvGrpSpPr/>
            <p:nvPr/>
          </p:nvGrpSpPr>
          <p:grpSpPr>
            <a:xfrm>
              <a:off x="0" y="-54923"/>
              <a:ext cx="9144000" cy="6912923"/>
              <a:chOff x="0" y="-54923"/>
              <a:chExt cx="9144000" cy="6912923"/>
            </a:xfrm>
          </p:grpSpPr>
          <p:pic>
            <p:nvPicPr>
              <p:cNvPr id="6" name="Picture 4" descr="http://1.bp.blogspot.com/-HqE8coIPOfQ/U0aFTi3GDkI/AAAAAAACoHU/q7ppQwMIcGo/s1600/peppa-pig-with-family-free-printable-kit-007.pn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pic>
            <p:nvPicPr>
              <p:cNvPr id="7" name="Picture 10" descr="http://1.bp.blogspot.com/-AgCQWfNeY08/U-9ruiN96yI/AAAAAAACYfE/6OrW5QQWra0/s1600/lliella_jraviator_thoughtbubbl%2B(1)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 l="53049" t="66794"/>
              <a:stretch>
                <a:fillRect/>
              </a:stretch>
            </p:blipFill>
            <p:spPr bwMode="auto">
              <a:xfrm>
                <a:off x="3643306" y="1071546"/>
                <a:ext cx="2214578" cy="1500198"/>
              </a:xfrm>
              <a:prstGeom prst="rect">
                <a:avLst/>
              </a:prstGeom>
              <a:noFill/>
            </p:spPr>
          </p:pic>
          <p:pic>
            <p:nvPicPr>
              <p:cNvPr id="8" name="Picture 10" descr="http://1.bp.blogspot.com/-AgCQWfNeY08/U-9ruiN96yI/AAAAAAACYfE/6OrW5QQWra0/s1600/lliella_jraviator_thoughtbubbl%2B(1)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 b="32330"/>
              <a:stretch>
                <a:fillRect/>
              </a:stretch>
            </p:blipFill>
            <p:spPr bwMode="auto">
              <a:xfrm rot="20949412">
                <a:off x="167945" y="-54923"/>
                <a:ext cx="3441255" cy="2112085"/>
              </a:xfrm>
              <a:prstGeom prst="rect">
                <a:avLst/>
              </a:prstGeom>
              <a:noFill/>
            </p:spPr>
          </p:pic>
        </p:grpSp>
        <p:pic>
          <p:nvPicPr>
            <p:cNvPr id="5" name="Picture 8" descr="http://images.vectorhq.com/images/previews/f3b/cloud-sun-psd-406885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893438">
              <a:off x="5950488" y="-52482"/>
              <a:ext cx="2984585" cy="2016081"/>
            </a:xfrm>
            <a:prstGeom prst="rect">
              <a:avLst/>
            </a:prstGeom>
            <a:noFill/>
          </p:spPr>
        </p:pic>
      </p:grpSp>
      <p:pic>
        <p:nvPicPr>
          <p:cNvPr id="11" name="Picture 10" descr="http://imagenesparapeques.com/wp-content/uploads/2015/08/AMigos-de-Peppa-Pig-Pedro-pony-e1439842654168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1" y="3000372"/>
            <a:ext cx="2277628" cy="2714644"/>
          </a:xfrm>
          <a:prstGeom prst="rect">
            <a:avLst/>
          </a:prstGeom>
          <a:noFill/>
        </p:spPr>
      </p:pic>
      <p:pic>
        <p:nvPicPr>
          <p:cNvPr id="9" name="Picture 12" descr="http://c3e308.medialib.glogster.com/patt94/media/68/680e33a6952b8bc16f1f4a6d373fb441c740ee88/arbol.pn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92" y="2857496"/>
            <a:ext cx="3000364" cy="3929090"/>
          </a:xfrm>
          <a:prstGeom prst="rect">
            <a:avLst/>
          </a:prstGeom>
          <a:noFill/>
        </p:spPr>
      </p:pic>
      <p:grpSp>
        <p:nvGrpSpPr>
          <p:cNvPr id="17" name="16 Grupo"/>
          <p:cNvGrpSpPr/>
          <p:nvPr/>
        </p:nvGrpSpPr>
        <p:grpSpPr>
          <a:xfrm rot="21126363">
            <a:off x="-5447079" y="2979350"/>
            <a:ext cx="4071966" cy="3143272"/>
            <a:chOff x="-3000428" y="2428868"/>
            <a:chExt cx="4071966" cy="3143272"/>
          </a:xfrm>
        </p:grpSpPr>
        <p:pic>
          <p:nvPicPr>
            <p:cNvPr id="18438" name="Picture 6" descr="http://www.clipartbest.com/cliparts/yTk/gR8/yTkgR8r8c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3000428" y="2428868"/>
              <a:ext cx="4071966" cy="3143272"/>
            </a:xfrm>
            <a:prstGeom prst="rect">
              <a:avLst/>
            </a:prstGeom>
            <a:noFill/>
          </p:spPr>
        </p:pic>
        <p:sp>
          <p:nvSpPr>
            <p:cNvPr id="16" name="15 Rectángulo"/>
            <p:cNvSpPr/>
            <p:nvPr/>
          </p:nvSpPr>
          <p:spPr>
            <a:xfrm>
              <a:off x="-2357486" y="3071810"/>
              <a:ext cx="27146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002060"/>
                  </a:solidFill>
                  <a:latin typeface="Century Gothic" pitchFamily="34" charset="0"/>
                </a:rPr>
                <a:t>COMPETENCIA</a:t>
              </a:r>
            </a:p>
            <a:p>
              <a:pPr algn="ctr"/>
              <a:r>
                <a:rPr lang="es-MX" sz="1200" b="1" dirty="0" smtClean="0">
                  <a:solidFill>
                    <a:srgbClr val="002060"/>
                  </a:solidFill>
                  <a:latin typeface="Century Gothic" pitchFamily="34" charset="0"/>
                </a:rPr>
                <a:t>Observa características relevantes de elementos del medio y de fenómenos que ocurren en la naturaleza, distingue semejanzas y diferencias y las describe con sus propias palabras </a:t>
              </a:r>
              <a:endParaRPr lang="es-MX" sz="120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 rot="722273">
            <a:off x="8993117" y="-286235"/>
            <a:ext cx="3492912" cy="3258039"/>
            <a:chOff x="-2286048" y="4214818"/>
            <a:chExt cx="3286148" cy="2857520"/>
          </a:xfrm>
        </p:grpSpPr>
        <p:pic>
          <p:nvPicPr>
            <p:cNvPr id="18440" name="Picture 8" descr="http://files.softicons.com/download/object-icons/cleaning-icons-by-robin-weatherall/png/256x256/3bubbles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-2286048" y="4214818"/>
              <a:ext cx="3286148" cy="2857520"/>
            </a:xfrm>
            <a:prstGeom prst="rect">
              <a:avLst/>
            </a:prstGeom>
            <a:noFill/>
          </p:spPr>
        </p:pic>
        <p:sp>
          <p:nvSpPr>
            <p:cNvPr id="18" name="17 Rectángulo"/>
            <p:cNvSpPr/>
            <p:nvPr/>
          </p:nvSpPr>
          <p:spPr>
            <a:xfrm>
              <a:off x="-973707" y="4505114"/>
              <a:ext cx="1948761" cy="1646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002060"/>
                  </a:solidFill>
                  <a:latin typeface="Century Gothic" pitchFamily="34" charset="0"/>
                </a:rPr>
                <a:t>APRENDIZAJE</a:t>
              </a:r>
            </a:p>
            <a:p>
              <a:pPr algn="ctr"/>
              <a:r>
                <a:rPr lang="es-MX" sz="1050" b="1" dirty="0" smtClean="0">
                  <a:solidFill>
                    <a:srgbClr val="002060"/>
                  </a:solidFill>
                  <a:latin typeface="Century Gothic" pitchFamily="34" charset="0"/>
                </a:rPr>
                <a:t>Clasifica elementos y seres de la naturaleza según sus características, como animales, según el número  de patas, seres vivos que habitan en el mar o en la tierra, animales que se arrastran, vegetales comestibles y plantas de ornato, entre otros.</a:t>
              </a:r>
              <a:endParaRPr lang="es-MX" sz="105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12 0.04306 C 0.18212 0.03403 0.18646 0.01019 0.19011 0.00347 C 0.19236 0.0007 0.19479 -0.00162 0.1967 -0.00417 C 0.19757 -0.00648 0.19757 -0.00926 0.19775 -0.01134 C 0.2007 -0.0169 0.20782 -0.02361 0.21042 -0.02662 C 0.21181 -0.02778 0.21337 -0.02893 0.21424 -0.03079 C 0.2158 -0.03264 0.21736 -0.03542 0.2191 -0.03727 C 0.2224 -0.0412 0.22639 -0.04329 0.22952 -0.04676 C 0.24167 -0.0493 0.24514 -0.0537 0.25243 -0.03935 C 0.254 -0.02963 0.25816 -0.01991 0.25764 -0.01042 C 0.25729 -0.00555 0.24966 -0.00185 0.25018 -0.00162 C 0.23854 -0.00023 0.2382 0.00116 0.2316 -0.01111 C 0.22795 -0.03218 0.2191 -0.0493 0.23125 -0.06134 C 0.23525 -0.07083 0.23733 -0.07616 0.24427 -0.08194 C 0.27014 -0.08981 0.26337 -0.08935 0.28264 -0.08565 C 0.28698 -0.08518 0.2908 -0.08588 0.29462 -0.08611 C 0.29861 -0.08588 0.30695 -0.08634 0.30712 -0.08611 C 0.31146 -0.08935 0.31702 -0.09051 0.32136 -0.09514 C 0.32275 -0.09699 0.31927 -0.11111 0.3165 -0.11481 C 0.31337 -0.11829 0.30886 -0.11435 0.30521 -0.11481 C 0.29323 -0.10718 0.29184 -0.10833 0.29358 -0.09051 C 0.29705 -0.07708 0.29896 -0.06343 0.30382 -0.05139 C 0.30643 -0.04653 0.32639 -0.04583 0.32986 -0.0456 C 0.34254 -0.05139 0.35504 -0.05694 0.36719 -0.06366 C 0.37379 -0.06713 0.36979 -0.06713 0.37136 -0.07477 C 0.37153 -0.08009 0.37396 -0.09051 0.37361 -0.09028 C 0.37049 -0.10625 0.36528 -0.1213 0.36962 -0.1368 C 0.37205 -0.14792 0.3724 -0.1456 0.37986 -0.15347 C 0.38125 -0.15463 0.38386 -0.15764 0.38368 -0.15718 C 0.38611 -0.15787 0.39809 -0.16435 0.40261 -0.15787 C 0.40556 -0.15486 0.40868 -0.14606 0.40938 -0.1456 C 0.40886 -0.14259 0.4092 -0.13912 0.40799 -0.13611 C 0.40695 -0.1331 0.39271 -0.12338 0.39045 -0.12153 C 0.38594 -0.12037 0.3816 -0.11805 0.37691 -0.11852 C 0.37518 -0.11875 0.37292 -0.1206 0.3724 -0.12361 C 0.36771 -0.14167 0.36354 -0.16042 0.36129 -0.17893 C 0.3599 -0.18634 0.36841 -0.18773 0.3724 -0.19097 C 0.41077 -0.20463 0.40209 -0.20926 0.42795 -0.19537 C 0.43507 -0.18055 0.42622 -0.19745 0.43542 -0.1838 C 0.43976 -0.17731 0.44063 -0.16736 0.44532 -0.16157 C 0.45591 -0.14722 0.46545 -0.14143 0.479 -0.1419 C 0.48907 -0.14699 0.5 -0.14954 0.50955 -0.15718 C 0.51163 -0.1588 0.51042 -0.16435 0.51181 -0.16782 C 0.51372 -0.17407 0.51667 -0.17893 0.51927 -0.18542 C 0.51667 -0.19213 0.5158 -0.20093 0.51198 -0.20625 C 0.50938 -0.21065 0.50122 -0.21157 0.50122 -0.21134 C 0.49861 -0.20972 0.49462 -0.20926 0.49306 -0.20579 C 0.48993 -0.19745 0.49132 -0.18704 0.48993 -0.17755 C 0.50504 -0.1287 0.504 -0.14977 0.54827 -0.1706 C 0.54827 -0.17593 0.55365 -0.19444 0.55295 -0.19722 C 0.55209 -0.20555 0.54913 -0.21319 0.54705 -0.2213 " pathEditMode="relative" rAng="-1046337" ptsTypes="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C -0.00712 0.00764 -0.01667 0.01898 -0.02535 0.02523 C -0.03959 0.03565 -0.06042 0.03958 -0.07622 0.04606 C -0.10122 0.05648 -0.07622 0.05046 -0.10139 0.05509 C -0.12414 0.06782 -0.14775 0.06713 -0.1731 0.06898 C -0.18577 0.07245 -0.19601 0.08009 -0.20903 0.08287 C -0.22275 0.09236 -0.2165 0.08958 -0.24497 0.08958 C -0.28994 0.08958 -0.33507 0.08796 -0.38004 0.08727 C -0.43143 0.08889 -0.48108 0.08495 -0.53195 0.08495 " pathEditMode="relative" rAng="0" ptsTypes="ffffffff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/>
          <p:nvPr/>
        </p:nvGrpSpPr>
        <p:grpSpPr>
          <a:xfrm>
            <a:off x="0" y="-54923"/>
            <a:ext cx="9144000" cy="6912923"/>
            <a:chOff x="0" y="-54923"/>
            <a:chExt cx="9144000" cy="6912923"/>
          </a:xfrm>
        </p:grpSpPr>
        <p:grpSp>
          <p:nvGrpSpPr>
            <p:cNvPr id="3" name="10 Grupo"/>
            <p:cNvGrpSpPr/>
            <p:nvPr/>
          </p:nvGrpSpPr>
          <p:grpSpPr>
            <a:xfrm>
              <a:off x="0" y="-54923"/>
              <a:ext cx="9144000" cy="6912923"/>
              <a:chOff x="0" y="-54923"/>
              <a:chExt cx="9144000" cy="6912923"/>
            </a:xfrm>
          </p:grpSpPr>
          <p:pic>
            <p:nvPicPr>
              <p:cNvPr id="6" name="Picture 4" descr="http://1.bp.blogspot.com/-HqE8coIPOfQ/U0aFTi3GDkI/AAAAAAACoHU/q7ppQwMIcGo/s1600/peppa-pig-with-family-free-printable-kit-007.pn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pic>
            <p:nvPicPr>
              <p:cNvPr id="7" name="Picture 10" descr="http://1.bp.blogspot.com/-AgCQWfNeY08/U-9ruiN96yI/AAAAAAACYfE/6OrW5QQWra0/s1600/lliella_jraviator_thoughtbubbl%2B(1)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 l="53049" t="66794"/>
              <a:stretch>
                <a:fillRect/>
              </a:stretch>
            </p:blipFill>
            <p:spPr bwMode="auto">
              <a:xfrm>
                <a:off x="3643306" y="1071546"/>
                <a:ext cx="2214578" cy="1500198"/>
              </a:xfrm>
              <a:prstGeom prst="rect">
                <a:avLst/>
              </a:prstGeom>
              <a:noFill/>
            </p:spPr>
          </p:pic>
          <p:pic>
            <p:nvPicPr>
              <p:cNvPr id="8" name="Picture 10" descr="http://1.bp.blogspot.com/-AgCQWfNeY08/U-9ruiN96yI/AAAAAAACYfE/6OrW5QQWra0/s1600/lliella_jraviator_thoughtbubbl%2B(1)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 b="32330"/>
              <a:stretch>
                <a:fillRect/>
              </a:stretch>
            </p:blipFill>
            <p:spPr bwMode="auto">
              <a:xfrm rot="20949412">
                <a:off x="167945" y="-54923"/>
                <a:ext cx="3441255" cy="2112085"/>
              </a:xfrm>
              <a:prstGeom prst="rect">
                <a:avLst/>
              </a:prstGeom>
              <a:noFill/>
            </p:spPr>
          </p:pic>
        </p:grpSp>
        <p:pic>
          <p:nvPicPr>
            <p:cNvPr id="5" name="Picture 8" descr="http://images.vectorhq.com/images/previews/f3b/cloud-sun-psd-406885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893438">
              <a:off x="5950488" y="-52482"/>
              <a:ext cx="2984585" cy="2016081"/>
            </a:xfrm>
            <a:prstGeom prst="rect">
              <a:avLst/>
            </a:prstGeom>
            <a:noFill/>
          </p:spPr>
        </p:pic>
      </p:grpSp>
      <p:pic>
        <p:nvPicPr>
          <p:cNvPr id="11" name="Picture 10" descr="http://imagenesparapeques.com/wp-content/uploads/2015/08/AMigos-de-Peppa-Pig-Pedro-pony-e1439842654168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0" y="3429000"/>
            <a:ext cx="2277628" cy="2714644"/>
          </a:xfrm>
          <a:prstGeom prst="rect">
            <a:avLst/>
          </a:prstGeom>
          <a:noFill/>
        </p:spPr>
      </p:pic>
      <p:pic>
        <p:nvPicPr>
          <p:cNvPr id="9" name="Picture 12" descr="http://c3e308.medialib.glogster.com/patt94/media/68/680e33a6952b8bc16f1f4a6d373fb441c740ee88/arbol.pn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92" y="2857496"/>
            <a:ext cx="3000364" cy="3929090"/>
          </a:xfrm>
          <a:prstGeom prst="rect">
            <a:avLst/>
          </a:prstGeom>
          <a:noFill/>
        </p:spPr>
      </p:pic>
      <p:grpSp>
        <p:nvGrpSpPr>
          <p:cNvPr id="4" name="16 Grupo"/>
          <p:cNvGrpSpPr/>
          <p:nvPr/>
        </p:nvGrpSpPr>
        <p:grpSpPr>
          <a:xfrm rot="21126363">
            <a:off x="-160666" y="1550588"/>
            <a:ext cx="4071966" cy="3143272"/>
            <a:chOff x="-3000428" y="2428868"/>
            <a:chExt cx="4071966" cy="3143272"/>
          </a:xfrm>
        </p:grpSpPr>
        <p:pic>
          <p:nvPicPr>
            <p:cNvPr id="18438" name="Picture 6" descr="http://www.clipartbest.com/cliparts/yTk/gR8/yTkgR8r8c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3000428" y="2428868"/>
              <a:ext cx="4071966" cy="3143272"/>
            </a:xfrm>
            <a:prstGeom prst="rect">
              <a:avLst/>
            </a:prstGeom>
            <a:noFill/>
          </p:spPr>
        </p:pic>
        <p:sp>
          <p:nvSpPr>
            <p:cNvPr id="16" name="15 Rectángulo"/>
            <p:cNvSpPr/>
            <p:nvPr/>
          </p:nvSpPr>
          <p:spPr>
            <a:xfrm>
              <a:off x="-2357486" y="3071810"/>
              <a:ext cx="27146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rgbClr val="002060"/>
                  </a:solidFill>
                  <a:latin typeface="Century Gothic" pitchFamily="34" charset="0"/>
                </a:rPr>
                <a:t>COMPETENCIA</a:t>
              </a:r>
            </a:p>
            <a:p>
              <a:pPr algn="ctr"/>
              <a:r>
                <a:rPr lang="es-MX" sz="1200" b="1" dirty="0" smtClean="0">
                  <a:solidFill>
                    <a:srgbClr val="002060"/>
                  </a:solidFill>
                  <a:latin typeface="Century Gothic" pitchFamily="34" charset="0"/>
                </a:rPr>
                <a:t>Observa características relevantes de elementos del medio y de fenómenos que ocurren en la naturaleza, distingue semejanzas y diferencias y las describe con sus propias palabras </a:t>
              </a:r>
              <a:endParaRPr lang="es-MX" sz="120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0" name="19 Grupo"/>
          <p:cNvGrpSpPr/>
          <p:nvPr/>
        </p:nvGrpSpPr>
        <p:grpSpPr>
          <a:xfrm rot="722273">
            <a:off x="8993117" y="-286235"/>
            <a:ext cx="3492912" cy="3258039"/>
            <a:chOff x="-2286048" y="4214818"/>
            <a:chExt cx="3286148" cy="2857520"/>
          </a:xfrm>
        </p:grpSpPr>
        <p:pic>
          <p:nvPicPr>
            <p:cNvPr id="18440" name="Picture 8" descr="http://files.softicons.com/download/object-icons/cleaning-icons-by-robin-weatherall/png/256x256/3bubbles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-2286048" y="4214818"/>
              <a:ext cx="3286148" cy="2857520"/>
            </a:xfrm>
            <a:prstGeom prst="rect">
              <a:avLst/>
            </a:prstGeom>
            <a:noFill/>
          </p:spPr>
        </p:pic>
        <p:sp>
          <p:nvSpPr>
            <p:cNvPr id="18" name="17 Rectángulo"/>
            <p:cNvSpPr/>
            <p:nvPr/>
          </p:nvSpPr>
          <p:spPr>
            <a:xfrm>
              <a:off x="-973707" y="4505114"/>
              <a:ext cx="1948761" cy="1646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002060"/>
                  </a:solidFill>
                  <a:latin typeface="Century Gothic" pitchFamily="34" charset="0"/>
                </a:rPr>
                <a:t>APRENDIZAJE</a:t>
              </a:r>
            </a:p>
            <a:p>
              <a:pPr algn="ctr"/>
              <a:r>
                <a:rPr lang="es-MX" sz="1050" b="1" dirty="0" smtClean="0">
                  <a:solidFill>
                    <a:srgbClr val="002060"/>
                  </a:solidFill>
                  <a:latin typeface="Century Gothic" pitchFamily="34" charset="0"/>
                </a:rPr>
                <a:t>Clasifica elementos y seres de la naturaleza según sus características, como animales, según el número  de patas, seres vivos que habitan en el mar o en la tierra, animales que se arrastran, vegetales comestibles y plantas de ornato, entre otros.</a:t>
              </a:r>
              <a:endParaRPr lang="es-MX" sz="105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52 -0.02778 C -0.22205 -0.02778 -0.23958 -0.02778 -0.25712 -0.02731 C -0.26094 -0.02708 -0.26615 -0.02292 -0.26684 -0.02199 C -0.26945 -0.01829 -0.26788 -0.01991 -0.2717 -0.01643 C -0.27309 -0.01366 -0.27413 -0.01065 -0.27552 -0.00764 C -0.27656 -0.00301 -0.27761 0.00301 -0.27952 0.00764 C -0.2809 0.01111 -0.28524 0.01644 -0.28715 0.01921 C -0.28802 0.02037 -0.29063 0.0206 -0.29202 0.02199 C -0.29462 0.02384 -0.29601 0.02639 -0.29896 0.02778 C -0.3132 0.03449 -0.31979 0.03796 -0.33768 0.03935 C -0.34479 0.03912 -0.35191 0.03935 -0.35886 0.03866 C -0.36077 0.03843 -0.36302 0.03634 -0.36372 0.03542 C -0.36476 0.03403 -0.3658 0.03125 -0.3658 0.03148 C -0.36511 0.03009 -0.36545 0.02847 -0.36372 0.02778 C -0.3599 0.02639 -0.35729 0.02894 -0.35504 0.03056 C -0.35191 0.03727 -0.35712 0.02708 -0.35226 0.03542 C -0.35139 0.03657 -0.35018 0.03935 -0.35018 0.03958 C -0.35087 0.04167 -0.35104 0.04398 -0.35226 0.04607 C -0.35261 0.04676 -0.35452 0.04722 -0.35504 0.04792 C -0.35625 0.04907 -0.35712 0.05023 -0.35781 0.05139 C -0.35886 0.05232 -0.36007 0.05324 -0.36077 0.05417 C -0.36146 0.05556 -0.36511 0.05949 -0.36684 0.06019 C -0.36771 0.06065 -0.36927 0.06065 -0.37049 0.06088 C -0.37136 0.06134 -0.37257 0.06204 -0.37344 0.06296 C -0.37413 0.06343 -0.37379 0.06435 -0.37448 0.06482 C -0.38004 0.06875 -0.39028 0.07083 -0.39774 0.07083 C -0.42656 0.0713 -0.45521 0.07153 -0.48403 0.07176 C -0.48802 0.07431 -0.49202 0.07639 -0.4974 0.07755 C -0.49948 0.08194 -0.49965 0.08657 -0.50052 0.0912 C -0.50156 0.11713 -0.49115 0.1169 -0.51493 0.12153 C -0.53698 0.12107 -0.55903 0.12107 -0.5809 0.12014 C -0.58212 0.11991 -0.58195 0.11875 -0.58195 0.11782 C -0.58195 0.11505 -0.58212 0.11227 -0.5809 0.10926 C -0.58004 0.10694 -0.57049 0.10602 -0.5684 0.10602 C -0.5599 0.10394 -0.55104 0.1037 -0.54219 0.10255 C -0.52379 0.1037 -0.51945 0.10116 -0.51111 0.10995 C -0.50972 0.11435 -0.50799 0.11736 -0.51111 0.12199 C -0.51215 0.12361 -0.51754 0.12384 -0.51893 0.12407 C -0.53438 0.12685 -0.51094 0.12431 -0.54115 0.12685 C -0.54792 0.13125 -0.55174 0.13796 -0.55972 0.14167 C -0.56372 0.14583 -0.57483 0.15116 -0.58264 0.15116 " pathEditMode="relative" rAng="0" ptsTypes="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gnette1.wikia.nocookie.net/peppapig/images/b/bc/House.jpg/revision/latest?cb=2014120321110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l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http://3.bp.blogspot.com/-ERhd0XGvrpU/Vc1EdGOfKxI/AAAAAAAAAMY/XeDZ4SX5U34/s1600/peppa%2Ben%2Bp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79745">
            <a:off x="-1926635" y="3553853"/>
            <a:ext cx="1294786" cy="1987583"/>
          </a:xfrm>
          <a:prstGeom prst="rect">
            <a:avLst/>
          </a:prstGeom>
          <a:noFill/>
        </p:spPr>
      </p:pic>
      <p:pic>
        <p:nvPicPr>
          <p:cNvPr id="5" name="vamos a ver video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1144296" y="285728"/>
            <a:ext cx="304800" cy="304800"/>
          </a:xfrm>
          <a:prstGeom prst="rect">
            <a:avLst/>
          </a:prstGeom>
        </p:spPr>
      </p:pic>
      <p:pic>
        <p:nvPicPr>
          <p:cNvPr id="2050" name="Picture 2" descr="F:\COMPUTACION 5\IMAGENES\Imagen12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290" y="5000636"/>
            <a:ext cx="5959485" cy="22571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35 0.10093 C 0.18194 0.09514 0.19028 0.0882 0.1941 0.07871 C 0.19844 0.06713 0.20069 0.06088 0.20868 0.05371 C 0.21979 0.03149 0.20521 0.05834 0.21892 0.03982 C 0.22066 0.0375 0.22153 0.03403 0.22326 0.03149 C 0.2283 0.02338 0.22969 0.02315 0.23559 0.0176 C 0.24705 -0.01296 0.29288 -0.05023 0.31875 -0.05185 C 0.3441 -0.05347 0.36875 -0.05347 0.3941 -0.05463 C 0.47014 -0.0581 0.41042 -0.0574 0.47535 -0.0574 " pathEditMode="relative" rAng="0" ptsTypes="ffffffff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99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theater-stage_23-214750641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3.bp.blogspot.com/-l5Mna5n6GiA/VA-XZDcPwPI/AAAAAAAAh_o/lnMUe2f-JPY/s1600/Peppa-2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0870" r="19565" b="14122"/>
          <a:stretch>
            <a:fillRect/>
          </a:stretch>
        </p:blipFill>
        <p:spPr bwMode="auto">
          <a:xfrm>
            <a:off x="8001024" y="2071678"/>
            <a:ext cx="1142976" cy="2928958"/>
          </a:xfrm>
          <a:prstGeom prst="rect">
            <a:avLst/>
          </a:prstGeom>
          <a:noFill/>
        </p:spPr>
      </p:pic>
      <p:pic>
        <p:nvPicPr>
          <p:cNvPr id="9" name="Picture 2" descr="http://mibarquito.com/wp-content/uploads/2015/08/Amigos-de-peppa-Pig-Figuras-susy-oveja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3761" r="13991"/>
          <a:stretch>
            <a:fillRect/>
          </a:stretch>
        </p:blipFill>
        <p:spPr bwMode="auto">
          <a:xfrm flipH="1">
            <a:off x="0" y="2428868"/>
            <a:ext cx="1071538" cy="2714644"/>
          </a:xfrm>
          <a:prstGeom prst="rect">
            <a:avLst/>
          </a:prstGeom>
          <a:noFill/>
        </p:spPr>
      </p:pic>
      <p:pic>
        <p:nvPicPr>
          <p:cNvPr id="1030" name="Picture 6" descr="C:\Users\Montserrat\Desktop\teat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2285984" y="571480"/>
            <a:ext cx="4500594" cy="308967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2493904" y="0"/>
            <a:ext cx="40783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Haz clic en la pantalla</a:t>
            </a:r>
            <a:endParaRPr lang="es-ES" sz="2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3" name="ya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1057279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03704 C -0.07049 0.03958 -0.08889 0.04444 -0.10781 0.04815 C -0.12274 0.05486 -0.13507 0.05648 -0.15156 0.05648 " pathEditMode="relative" rAng="0" ptsTypes="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43 C 0.11284 0.00324 0.06267 0.00463 0.15017 0.00463 " pathEditMode="relative" rAng="0" ptsTypes="f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1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theater-stage_23-214750641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2493904" y="0"/>
            <a:ext cx="40783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Haz clic en la pantalla</a:t>
            </a:r>
            <a:endParaRPr lang="es-ES" sz="2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3" name="ya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787106" y="642918"/>
            <a:ext cx="304800" cy="304800"/>
          </a:xfrm>
          <a:prstGeom prst="rect">
            <a:avLst/>
          </a:prstGeom>
        </p:spPr>
      </p:pic>
      <p:pic>
        <p:nvPicPr>
          <p:cNvPr id="10" name="animales mari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357422" y="500043"/>
            <a:ext cx="4429156" cy="3214710"/>
          </a:xfrm>
          <a:prstGeom prst="rect">
            <a:avLst/>
          </a:prstGeom>
        </p:spPr>
      </p:pic>
      <p:pic>
        <p:nvPicPr>
          <p:cNvPr id="9" name="Picture 2" descr="http://mibarquito.com/wp-content/uploads/2015/08/Amigos-de-peppa-Pig-Figuras-susy-oveja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3761" r="13991"/>
          <a:stretch>
            <a:fillRect/>
          </a:stretch>
        </p:blipFill>
        <p:spPr bwMode="auto">
          <a:xfrm flipH="1">
            <a:off x="0" y="2428868"/>
            <a:ext cx="1071538" cy="2714644"/>
          </a:xfrm>
          <a:prstGeom prst="rect">
            <a:avLst/>
          </a:prstGeom>
          <a:noFill/>
        </p:spPr>
      </p:pic>
      <p:pic>
        <p:nvPicPr>
          <p:cNvPr id="4" name="Picture 4" descr="http://3.bp.blogspot.com/-l5Mna5n6GiA/VA-XZDcPwPI/AAAAAAAAh_o/lnMUe2f-JPY/s1600/Peppa-2.pn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10870" r="19565" b="14122"/>
          <a:stretch>
            <a:fillRect/>
          </a:stretch>
        </p:blipFill>
        <p:spPr bwMode="auto">
          <a:xfrm>
            <a:off x="8001024" y="2071678"/>
            <a:ext cx="1142976" cy="2928958"/>
          </a:xfrm>
          <a:prstGeom prst="rect">
            <a:avLst/>
          </a:prstGeom>
          <a:noFill/>
        </p:spPr>
      </p:pic>
      <p:pic>
        <p:nvPicPr>
          <p:cNvPr id="1030" name="Picture 6" descr="C:\Users\Montserrat\Desktop\teat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8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3704 C -0.06267 0.03958 -0.08108 0.04444 -0.1 0.04815 C -0.11493 0.05486 -0.12726 0.05648 -0.14375 0.05648 " pathEditMode="relative" rAng="0" ptsTypes="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43 C 0.11284 0.00324 0.06267 0.00463 0.15017 0.00463 " pathEditMode="relative" rAng="0" ptsTypes="f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1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1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3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ihappy.com.br/arquivos/ids/270125/bg_rihappy_home_peppa.jpg?v=635337586330070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165</Words>
  <Application>Microsoft Office PowerPoint</Application>
  <PresentationFormat>Presentación en pantalla (4:3)</PresentationFormat>
  <Paragraphs>13</Paragraphs>
  <Slides>12</Slides>
  <Notes>3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Montserrat Fraustro Leos</dc:creator>
  <cp:lastModifiedBy>Montserrat Fraustro Leos</cp:lastModifiedBy>
  <cp:revision>36</cp:revision>
  <dcterms:created xsi:type="dcterms:W3CDTF">2015-11-28T22:33:47Z</dcterms:created>
  <dcterms:modified xsi:type="dcterms:W3CDTF">2015-12-01T04:22:43Z</dcterms:modified>
</cp:coreProperties>
</file>