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07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2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4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16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6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08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73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9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1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59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98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3468-97CC-4660-880D-A1FE124201DB}" type="datetimeFigureOut">
              <a:rPr lang="es-ES" smtClean="0"/>
              <a:pPr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C07FE-939F-4A8A-B98B-E5438EA57E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4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es-MX" dirty="0" smtClean="0"/>
              <a:t>Campo: Desarrollo físico y salud</a:t>
            </a:r>
            <a:br>
              <a:rPr lang="es-MX" dirty="0" smtClean="0"/>
            </a:br>
            <a:r>
              <a:rPr lang="es-MX" dirty="0" smtClean="0"/>
              <a:t>Aspecto: Promoción de la salud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272808" cy="4032448"/>
          </a:xfrm>
        </p:spPr>
        <p:txBody>
          <a:bodyPr>
            <a:noAutofit/>
          </a:bodyPr>
          <a:lstStyle/>
          <a:p>
            <a:r>
              <a:rPr lang="es-MX" sz="1600" b="1" dirty="0" smtClean="0">
                <a:solidFill>
                  <a:schemeClr val="tx1"/>
                </a:solidFill>
              </a:rPr>
              <a:t>Competencia: </a:t>
            </a:r>
            <a:r>
              <a:rPr lang="es-ES" sz="1600" b="1" dirty="0" smtClean="0">
                <a:solidFill>
                  <a:schemeClr val="tx1"/>
                </a:solidFill>
              </a:rPr>
              <a:t>Reconoce situaciones que en la familia o en otro contexto le provocan agrado, bienestar, temor, desconfianza o intranquilidad y expresa lo que siente.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Comenta las sensaciones y los sentimientos que le generan algunas personas que ha conocido o algunas experiencias que ha vivido.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Conoce información personal y otros datos de algún o algunos adultos que pueden apoyarlo en caso de necesitar ayuda.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Habla acerca de personas que le generan confianza y seguridad, y sabe cómo localizarlas en caso de necesitar ayuda o estar en peligro.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Identifica algunos riesgos a los que puede estar expuesto en su familia, la calle o la escuela, y platica qué se tiene que hacer en cada caso.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Explica cómo debe actuar ante determinadas situaciones: cuando se queda solo en un lugar o se encuentra ante desconocidos.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 	Conoce cuáles son los principales servicios para la protección y promoción de la salud que existen en su comunidad.</a:t>
            </a:r>
          </a:p>
          <a:p>
            <a:endParaRPr lang="es-MX" sz="1600" b="1" dirty="0">
              <a:solidFill>
                <a:schemeClr val="tx1"/>
              </a:solidFill>
            </a:endParaRPr>
          </a:p>
          <a:p>
            <a:r>
              <a:rPr lang="es-MX" sz="1600" b="1" dirty="0" smtClean="0">
                <a:solidFill>
                  <a:schemeClr val="tx1"/>
                </a:solidFill>
              </a:rPr>
              <a:t>Enero 2016 </a:t>
            </a:r>
            <a:r>
              <a:rPr lang="es-MX" sz="1600" b="1" dirty="0">
                <a:solidFill>
                  <a:schemeClr val="tx1"/>
                </a:solidFill>
              </a:rPr>
              <a:t>J</a:t>
            </a:r>
            <a:r>
              <a:rPr lang="es-MX" sz="1600" b="1" dirty="0" smtClean="0">
                <a:solidFill>
                  <a:schemeClr val="tx1"/>
                </a:solidFill>
              </a:rPr>
              <a:t>essica </a:t>
            </a:r>
            <a:r>
              <a:rPr lang="es-MX" sz="1600" b="1" dirty="0">
                <a:solidFill>
                  <a:schemeClr val="tx1"/>
                </a:solidFill>
              </a:rPr>
              <a:t>G</a:t>
            </a:r>
            <a:r>
              <a:rPr lang="es-MX" sz="1600" b="1" dirty="0" smtClean="0">
                <a:solidFill>
                  <a:schemeClr val="tx1"/>
                </a:solidFill>
              </a:rPr>
              <a:t>abriela Mercado Alonso 3°A</a:t>
            </a:r>
            <a:endParaRPr lang="es-ES" sz="1600" b="1" dirty="0" smtClean="0">
              <a:solidFill>
                <a:schemeClr val="tx1"/>
              </a:solidFill>
            </a:endParaRPr>
          </a:p>
          <a:p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2" y="0"/>
            <a:ext cx="9183762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" y="764704"/>
            <a:ext cx="6250896" cy="33123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1584176" cy="1728192"/>
          </a:xfrm>
          <a:prstGeom prst="rect">
            <a:avLst/>
          </a:prstGeom>
        </p:spPr>
      </p:pic>
      <p:pic>
        <p:nvPicPr>
          <p:cNvPr id="8" name="7 Imagen" descr="min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5000" y="4572008"/>
            <a:ext cx="1905000" cy="1905000"/>
          </a:xfrm>
          <a:prstGeom prst="rect">
            <a:avLst/>
          </a:prstGeom>
        </p:spPr>
      </p:pic>
      <p:pic>
        <p:nvPicPr>
          <p:cNvPr id="9" name="8 Imagen" descr="#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24" y="5045255"/>
            <a:ext cx="3714776" cy="1812745"/>
          </a:xfrm>
          <a:prstGeom prst="rect">
            <a:avLst/>
          </a:prstGeom>
        </p:spPr>
      </p:pic>
      <p:pic>
        <p:nvPicPr>
          <p:cNvPr id="10" name="kkk.wav">
            <a:hlinkClick r:id="" action="ppaction://media"/>
          </p:cNvPr>
          <p:cNvPicPr>
            <a:picLocks noRot="1" noChangeAspect="1"/>
          </p:cNvPicPr>
          <p:nvPr>
            <a:wavAudioFile r:embed="rId1" name="kkk.wav"/>
          </p:nvPr>
        </p:nvPicPr>
        <p:blipFill>
          <a:blip r:embed="rId8"/>
          <a:stretch>
            <a:fillRect/>
          </a:stretch>
        </p:blipFill>
        <p:spPr>
          <a:xfrm>
            <a:off x="5214942" y="1928802"/>
            <a:ext cx="304800" cy="3048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771800" y="11663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FF00"/>
                </a:solidFill>
                <a:latin typeface="Bodoni MT Black" pitchFamily="18" charset="0"/>
              </a:rPr>
              <a:t>Escuela Normal de Educación Preescolar</a:t>
            </a:r>
          </a:p>
          <a:p>
            <a:pPr algn="ctr"/>
            <a:endParaRPr lang="es-MX" sz="2000" dirty="0">
              <a:solidFill>
                <a:srgbClr val="FFFF00"/>
              </a:solidFill>
              <a:latin typeface="Bodoni MT Black" pitchFamily="18" charset="0"/>
            </a:endParaRPr>
          </a:p>
          <a:p>
            <a:pPr algn="ctr"/>
            <a:r>
              <a:rPr lang="es-MX" sz="2000" dirty="0" smtClean="0">
                <a:solidFill>
                  <a:srgbClr val="FFFF00"/>
                </a:solidFill>
                <a:latin typeface="Bodoni MT Black" pitchFamily="18" charset="0"/>
              </a:rPr>
              <a:t>Alumna: Jessica Gabriela Mercado Alonso.</a:t>
            </a:r>
            <a:endParaRPr lang="es-ES" sz="2000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-0.04117 C 0.1066 -0.05157 0.11493 -0.06175 0.11754 -0.071 C 0.12049 -0.08256 0.12257 -0.09389 0.12657 -0.105 C 0.12761 -0.12165 0.1283 -0.14593 0.13542 -0.1605 C 0.13976 -0.18339 0.14323 -0.18178 0.16077 -0.18432 C 0.17014 -0.18964 0.17379 -0.19149 0.18021 -0.20236 C 0.18212 -0.21115 0.18455 -0.21947 0.18629 -0.22826 C 0.18976 -0.24931 0.19045 -0.27104 0.19514 -0.29186 C 0.20139 -0.321 0.21025 -0.35129 0.2191 -0.37928 C 0.22275 -0.39084 0.22934 -0.40032 0.23403 -0.41096 C 0.2408 -0.42623 0.24497 -0.44773 0.25486 -0.46068 C 0.26181 -0.46993 0.27361 -0.4734 0.28177 -0.47872 C 0.28646 -0.48173 0.29045 -0.48612 0.29514 -0.48867 C 0.3125 -0.49769 0.33212 -0.50023 0.35035 -0.50462 C 0.35382 -0.50393 0.35764 -0.50462 0.36077 -0.50254 C 0.36216 -0.50162 0.36094 -0.49769 0.36233 -0.49653 C 0.3665 -0.49283 0.37223 -0.49399 0.37726 -0.4926 C 0.38021 -0.49006 0.38351 -0.48797 0.38577 -0.48474 C 0.39115 -0.47919 0.39966 -0.4667 0.39966 -0.46647 C 0.40486 -0.44889 0.40886 -0.43201 0.41164 -0.41304 C 0.41389 -0.39339 0.41528 -0.38228 0.425 -0.36725 C 0.43212 -0.35615 0.43056 -0.34875 0.4415 -0.34551 C 0.45052 -0.34829 0.44844 -0.35291 0.45486 -0.36147 C 0.45677 -0.36864 0.4599 -0.37026 0.46389 -0.37535 C 0.4698 -0.39107 0.46736 -0.4024 0.48177 -0.40911 C 0.51667 -0.40541 0.53021 -0.38783 0.56389 -0.36332 C 0.57865 -0.35268 0.58473 -0.34713 0.59514 -0.32956 C 0.60191 -0.30365 0.60122 -0.26804 0.60261 -0.24006 C 0.60313 -0.2056 0.60452 -0.17114 0.60417 -0.13668 C 0.604 -0.12858 0.59688 -0.11471 0.59514 -0.10685 C 0.59167 -0.09043 0.59184 -0.07308 0.58768 -0.05712 C 0.58872 -0.0229 0.5882 -0.00763 0.59375 0.02035 C 0.59341 0.02636 0.59045 0.05597 0.59375 0.06614 C 0.59445 0.06799 0.59653 0.06753 0.59809 0.06799 C 0.60313 0.06961 0.60799 0.07077 0.61302 0.07192 C 0.62379 0.08557 0.61476 0.07609 0.6474 0.07609 " pathEditMode="relative" rAng="0" ptsTypes="ffff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3573016"/>
            <a:ext cx="1584176" cy="20162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33433" r="33757" b="31742"/>
          <a:stretch/>
        </p:blipFill>
        <p:spPr>
          <a:xfrm>
            <a:off x="2267744" y="3071460"/>
            <a:ext cx="1425995" cy="151466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8955" r="67866" b="65771"/>
          <a:stretch/>
        </p:blipFill>
        <p:spPr>
          <a:xfrm>
            <a:off x="4596416" y="2204827"/>
            <a:ext cx="1110998" cy="162396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0" t="15125" r="5255" b="51642"/>
          <a:stretch/>
        </p:blipFill>
        <p:spPr>
          <a:xfrm>
            <a:off x="7740352" y="3212976"/>
            <a:ext cx="1208273" cy="15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0254 C 0.08906 0.00393 0.09097 0.00462 0.09201 0.00647 C 0.09305 0.00809 0.09288 0.0104 0.0934 0.01249 C 0.09548 0.02104 0.09705 0.02891 0.10087 0.03631 C 0.10486 0.05712 0.09878 0.03538 0.10694 0.04625 C 0.10798 0.04764 0.10746 0.05041 0.10833 0.05226 C 0.10903 0.05388 0.11041 0.05481 0.11146 0.0562 C 0.1125 0.05758 0.11354 0.05897 0.11441 0.06036 C 0.11545 0.06221 0.11736 0.06845 0.11736 0.06614 C 0.11736 0.06313 0.11545 0.06082 0.11441 0.05828 C 0.11354 0.0562 0.10972 0.05226 0.11146 0.05226 C 0.11389 0.05226 0.11528 0.05643 0.11736 0.05828 C 0.12639 0.06683 0.11771 0.05666 0.13073 0.07215 C 0.14114 0.08464 0.15764 0.10939 0.17118 0.11401 C 0.17604 0.12349 0.17899 0.11979 0.18594 0.12581 C 0.19114 0.13043 0.19635 0.13321 0.20243 0.13575 C 0.21927 0.14315 0.23611 0.14916 0.25295 0.15564 C 0.25677 0.15703 0.26007 0.16027 0.26354 0.16165 C 0.27101 0.16443 0.27986 0.16558 0.2875 0.16767 C 0.29531 0.1746 0.30642 0.179 0.31562 0.18154 C 0.32135 0.18848 0.32951 0.18894 0.33663 0.19149 C 0.35521 0.19773 0.37465 0.19796 0.3934 0.19935 C 0.41198 0.20259 0.42951 0.20421 0.44861 0.20536 C 0.475 0.21068 0.50139 0.21253 0.52778 0.21531 C 0.55746 0.22641 0.5908 0.22571 0.62187 0.22918 C 0.6401 0.2271 0.65903 0.22803 0.67691 0.22317 C 0.67917 0.22271 0.67326 0.21808 0.67413 0.21531 C 0.67465 0.21253 0.67795 0.21276 0.68003 0.21138 C 0.79792 0.22363 0.92517 0.21207 1.04427 0.19357 C 1.06805 0.18247 1.03455 0.19704 1.06667 0.18756 C 1.06857 0.18686 1.07048 0.18432 1.07239 0.18362 C 1.07691 0.18224 1.08125 0.18224 1.08594 0.18154 C 1.09948 0.17692 1.11215 0.16651 1.12639 0.16373 C 1.13316 0.16235 1.1401 0.16235 1.14705 0.16165 C 1.15069 0.15957 1.15417 0.15795 1.15764 0.15564 C 1.16163 0.15263 1.16944 0.1457 1.16944 0.1457 C 1.16892 0.13991 1.16667 0.12488 1.16371 0.11979 C 1.15972 0.11309 1.14982 0.11147 1.14427 0.10985 C 1.06441 0.11077 1.01614 0.10892 0.94861 0.11586 C 0.87708 0.11517 0.80555 0.11517 0.73385 0.11401 C 0.71371 0.11355 0.69323 0.10222 0.67257 0.10199 C 0.60052 0.10129 0.5283 0.1006 0.45607 0.09991 C 0.43976 0.09759 0.42986 0.09597 0.41128 0.09597 C 0.39896 0.09597 0.38663 0.09991 0.37396 0.09991 L 0.36215 0.10407 L 0.38003 0.09204 " pathEditMode="relative" ptsTypes="fffffffffffffffffffffffffffffffffffffffffffAAA">
                                      <p:cBhvr>
                                        <p:cTn id="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</Words>
  <Application>Microsoft Office PowerPoint</Application>
  <PresentationFormat>Presentación en pantalla (4:3)</PresentationFormat>
  <Paragraphs>14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Campo: Desarrollo físico y salud Aspecto: Promoción de la salud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Campo: desarrollo físico y salud Aspecto: promocio</dc:title>
  <dc:creator>CCPA</dc:creator>
  <cp:lastModifiedBy>CCPA</cp:lastModifiedBy>
  <cp:revision>14</cp:revision>
  <dcterms:created xsi:type="dcterms:W3CDTF">2015-09-02T17:06:20Z</dcterms:created>
  <dcterms:modified xsi:type="dcterms:W3CDTF">2015-11-11T18:27:18Z</dcterms:modified>
</cp:coreProperties>
</file>