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>
      <p:cViewPr>
        <p:scale>
          <a:sx n="57" d="100"/>
          <a:sy n="57" d="100"/>
        </p:scale>
        <p:origin x="-56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E8FCC-FF84-4424-8A8F-30C7FB9413BC}" type="datetimeFigureOut">
              <a:rPr lang="es-MX" smtClean="0"/>
              <a:pPr/>
              <a:t>27/11/2015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5AA4-47A1-4D8D-B4E4-EE4D70039F4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8223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5AA4-47A1-4D8D-B4E4-EE4D70039F4C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5850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55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357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77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712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417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868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74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742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85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87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28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40C-12DC-4DFC-9BF2-9350355D1AEE}" type="datetimeFigureOut">
              <a:rPr lang="es-ES" smtClean="0"/>
              <a:pPr/>
              <a:t>27/11/2015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83C3-221B-4333-B0A3-AD05B37778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12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omputacion\escuela%20nuevo.wav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0" y="-33246"/>
            <a:ext cx="6957769" cy="508709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6" y="4581128"/>
            <a:ext cx="6545146" cy="30618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8168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32806" y="3960512"/>
            <a:ext cx="1159941" cy="86378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0540" y="2948451"/>
            <a:ext cx="447675" cy="3333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7010" y="5251326"/>
            <a:ext cx="3312368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051" y="415259"/>
            <a:ext cx="1857375" cy="1381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24" t="-63032" r="-6311" b="139220"/>
          <a:stretch/>
        </p:blipFill>
        <p:spPr>
          <a:xfrm>
            <a:off x="2843808" y="1628800"/>
            <a:ext cx="4104456" cy="12241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11" t="12183" r="28029" b="59804"/>
          <a:stretch/>
        </p:blipFill>
        <p:spPr>
          <a:xfrm>
            <a:off x="471817" y="5565574"/>
            <a:ext cx="2818917" cy="125285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339" y="5690481"/>
            <a:ext cx="2935982" cy="98652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178" y="187126"/>
            <a:ext cx="5940152" cy="1796384"/>
          </a:xfrm>
          <a:prstGeom prst="rect">
            <a:avLst/>
          </a:prstGeom>
        </p:spPr>
      </p:pic>
      <p:pic>
        <p:nvPicPr>
          <p:cNvPr id="28" name="escuela nuev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-1188640" y="134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36068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5 -0.02359 L -0.17136 -0.338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74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333 0.01225 C 0.08073 -0.00116 0.07552 -0.02244 0.08767 -0.02752 C 0.10885 -0.04649 0.10764 -0.0377 0.14601 -0.03955 C 0.15729 -0.04973 0.15642 -0.06476 0.15938 -0.08118 C 0.16059 -0.08765 0.16267 -0.09459 0.1684 -0.09505 C 0.18438 -0.09621 0.20017 -0.09644 0.21615 -0.09714 C 0.21667 -0.09737 0.22847 -0.09852 0.22951 -0.10315 C 0.23125 -0.11147 0.22795 -0.14154 0.23698 -0.14894 C 0.25 -0.15935 0.28264 -0.15634 0.29063 -0.1568 C 0.29115 -0.15888 0.29149 -0.16097 0.29219 -0.16282 C 0.29306 -0.1649 0.29445 -0.16652 0.29514 -0.16883 C 0.29705 -0.17484 0.29792 -0.18224 0.29965 -0.18849 C 0.31858 -0.18779 0.34115 -0.18455 0.36094 -0.18455 " pathEditMode="relative" ptsTypes="ffffffffffff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0648 C 0.05208 -0.01434 0.05642 -0.0118 0.06823 -0.01041 C 0.07309 -0.0081 0.07674 -0.00463 0.0816 -0.00232 C 0.09444 0.01387 0.09601 0.00508 0.12205 0.00347 C 0.12847 0.00069 0.13333 -0.00555 0.13993 -0.00833 C 0.14253 -0.01064 0.14462 -0.01457 0.1474 -0.01642 C 0.1526 -0.02012 0.16094 -0.02221 0.16649 -0.02429 C 0.18177 -0.02313 0.19462 -0.02452 0.20851 -0.01827 C 0.22847 -0.02059 0.22257 -0.01804 0.23385 -0.02822 C 0.23628 -0.03747 0.23785 -0.03539 0.24444 -0.03816 C 0.26094 -0.05319 0.23924 -0.03492 0.28906 -0.04418 C 0.29062 -0.04441 0.29045 -0.0488 0.29219 -0.05019 C 0.29392 -0.05158 0.29618 -0.05134 0.29792 -0.05204 C 0.30122 -0.05319 0.30417 -0.05481 0.30694 -0.0562 C 0.30851 -0.0569 0.31146 -0.05805 0.31146 -0.05805 C 0.32101 -0.05736 0.33038 -0.05782 0.33993 -0.0562 C 0.3474 -0.05505 0.35625 -0.04857 0.36372 -0.04626 C 0.37118 -0.04695 0.37882 -0.04579 0.38594 -0.04811 C 0.38785 -0.04857 0.38767 -0.0525 0.38906 -0.05412 C 0.38958 -0.05458 0.39757 -0.05782 0.39809 -0.05805 C 0.40712 -0.05505 0.4125 -0.05597 0.41753 -0.04626 C 0.42448 -0.04695 0.43142 -0.04718 0.43837 -0.04811 C 0.44045 -0.04834 0.44288 -0.04834 0.44444 -0.05019 C 0.44705 -0.05319 0.45035 -0.06198 0.45035 -0.06198 C 0.45174 -0.06776 0.45122 -0.07447 0.4533 -0.08002 C 0.45625 -0.08789 0.47517 -0.08765 0.47726 -0.08789 C 0.48125 -0.09159 0.48316 -0.09297 0.48316 -0.09991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603" y="0"/>
            <a:ext cx="9160603" cy="687045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149080"/>
            <a:ext cx="1114731" cy="11674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323528" y="274638"/>
            <a:ext cx="1645355" cy="9255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2454358" y="1"/>
            <a:ext cx="1231381" cy="6926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323528" y="1692276"/>
            <a:ext cx="1001005" cy="5631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5382816" y="492067"/>
            <a:ext cx="1645355" cy="9255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3241657" y="914964"/>
            <a:ext cx="848605" cy="4773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7270045" y="29281"/>
            <a:ext cx="1645355" cy="9255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47"/>
          <a:stretch/>
        </p:blipFill>
        <p:spPr>
          <a:xfrm>
            <a:off x="4465199" y="-1"/>
            <a:ext cx="1087990" cy="6120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5128" flipH="1">
            <a:off x="215739" y="3159622"/>
            <a:ext cx="2990125" cy="3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733611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407E-6 L -5.27778E-6 -4.07407E-6 C -0.00348 -0.11389 -5.27778E-6 -0.01713 -0.00365 -0.09861 C -0.00435 -0.11412 -0.00469 -0.12986 -0.00556 -0.14537 C -0.00591 -0.15208 -0.0073 -0.17176 -0.0073 -0.16528 C -0.0073 -0.14259 -0.00573 -0.13935 -0.00365 -0.12083 C -0.00035 -0.08935 -0.00348 -0.11227 -5.27778E-6 -0.08866 C 0.00069 -0.07893 0.00138 -0.06898 0.0019 -0.05903 C 0.0026 -0.04259 0.00364 0.00671 0.00364 -0.00972 C 0.00364 -0.04028 0.00243 -0.0706 0.0019 -0.10116 C 0.0019 -0.10185 0.0019 -0.10347 0.0019 -0.10347 C 0.00243 -0.11759 0.00208 -0.13171 0.00364 -0.14537 C 0.00416 -0.14954 0.00555 -0.13727 0.00555 -0.1331 C 0.00555 -0.10116 0.00434 -0.06898 0.00364 -0.03681 C 0.00312 -0.07546 0.0019 -0.11412 0.0019 -0.15278 C 0.0019 -0.17338 0.00295 -0.11181 0.00364 -0.0912 C 0.00416 -0.08056 0.00486 -0.06968 0.00555 -0.05903 C 0.00677 -0.04282 0.00642 -0.04583 0.0092 -0.03449 C 0.00868 -0.06157 0.0085 -0.08866 0.00746 -0.11597 C 0.00729 -0.12083 0.00607 -0.12569 0.00555 -0.13056 C 0.00486 -0.13958 0.00434 -0.14884 0.00364 -0.15787 C 0.00434 -0.10856 0.00451 -0.05903 0.00555 -0.00972 C 0.00572 -0.00393 0.00729 0.01343 0.00746 0.00741 C 0.00885 -0.03102 0.00868 -0.06991 0.0092 -0.10856 C 0.00989 -0.10509 0.01059 -0.10185 0.01111 -0.09861 C 0.0118 -0.09444 0.01215 -0.09028 0.01302 -0.08634 C 0.01336 -0.0838 0.0144 -0.08148 0.01475 -0.07893 C 0.01631 -0.0706 0.01857 -0.05417 0.01857 -0.05417 C 0.01788 -0.03611 0.02013 -0.01736 0.01666 -4.07407E-6 C 0.01597 0.00417 0.01006 0.00046 0.00746 0.00255 C 0.00642 0.00347 0.00746 0.00579 0.00746 0.00741 L 0.00746 0.00741 " pathEditMode="relative" ptsTypes="AAAAAAAAAAAAAAAAAAAAAAAAAAAAAA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3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</Words>
  <Application>Microsoft Office PowerPoint</Application>
  <PresentationFormat>Presentación en pantalla (4:3)</PresentationFormat>
  <Paragraphs>1</Paragraphs>
  <Slides>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Guest</cp:lastModifiedBy>
  <cp:revision>29</cp:revision>
  <dcterms:created xsi:type="dcterms:W3CDTF">2015-09-24T13:00:00Z</dcterms:created>
  <dcterms:modified xsi:type="dcterms:W3CDTF">2015-11-27T21:57:06Z</dcterms:modified>
</cp:coreProperties>
</file>