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40D0-98A5-4C69-B7A2-7803FFBA8CDC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04D9-72F2-4BF4-A4A4-8D45D007EB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40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40D0-98A5-4C69-B7A2-7803FFBA8CDC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04D9-72F2-4BF4-A4A4-8D45D007EB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98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40D0-98A5-4C69-B7A2-7803FFBA8CDC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04D9-72F2-4BF4-A4A4-8D45D007EB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05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40D0-98A5-4C69-B7A2-7803FFBA8CDC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04D9-72F2-4BF4-A4A4-8D45D007EB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17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40D0-98A5-4C69-B7A2-7803FFBA8CDC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04D9-72F2-4BF4-A4A4-8D45D007EB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68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40D0-98A5-4C69-B7A2-7803FFBA8CDC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04D9-72F2-4BF4-A4A4-8D45D007EB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3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40D0-98A5-4C69-B7A2-7803FFBA8CDC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04D9-72F2-4BF4-A4A4-8D45D007EB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77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40D0-98A5-4C69-B7A2-7803FFBA8CDC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04D9-72F2-4BF4-A4A4-8D45D007EB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2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40D0-98A5-4C69-B7A2-7803FFBA8CDC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04D9-72F2-4BF4-A4A4-8D45D007EB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30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40D0-98A5-4C69-B7A2-7803FFBA8CDC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04D9-72F2-4BF4-A4A4-8D45D007EB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16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40D0-98A5-4C69-B7A2-7803FFBA8CDC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04D9-72F2-4BF4-A4A4-8D45D007EB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86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840D0-98A5-4C69-B7A2-7803FFBA8CDC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F04D9-72F2-4BF4-A4A4-8D45D007EB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73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94322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27584" y="833675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92D050"/>
                </a:solidFill>
                <a:latin typeface="Berlin Sans FB" pitchFamily="34" charset="0"/>
              </a:rPr>
              <a:t>CAMPO</a:t>
            </a:r>
          </a:p>
          <a:p>
            <a:pPr algn="ctr"/>
            <a:endParaRPr lang="es-MX" sz="2800" b="1" dirty="0" smtClean="0">
              <a:solidFill>
                <a:srgbClr val="92D050"/>
              </a:solidFill>
              <a:latin typeface="Berlin Sans FB" pitchFamily="34" charset="0"/>
            </a:endParaRPr>
          </a:p>
          <a:p>
            <a:pPr algn="ctr"/>
            <a:r>
              <a:rPr lang="es-MX" sz="2800" b="1" dirty="0" smtClean="0">
                <a:solidFill>
                  <a:srgbClr val="92D050"/>
                </a:solidFill>
                <a:latin typeface="Berlin Sans FB" pitchFamily="34" charset="0"/>
              </a:rPr>
              <a:t>Exploración y conocimiento del mundo</a:t>
            </a:r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>
              <a:solidFill>
                <a:srgbClr val="92D050"/>
              </a:solidFill>
            </a:endParaRPr>
          </a:p>
          <a:p>
            <a:pPr algn="ctr"/>
            <a:endParaRPr lang="es-MX" sz="2800" b="1" dirty="0"/>
          </a:p>
          <a:p>
            <a:pPr algn="ctr"/>
            <a:r>
              <a:rPr lang="es-MX" sz="2800" b="1" dirty="0" smtClean="0"/>
              <a:t>                                              </a:t>
            </a:r>
            <a:endParaRPr lang="es-MX" sz="2800" b="1" dirty="0"/>
          </a:p>
          <a:p>
            <a:pPr algn="ctr"/>
            <a:r>
              <a:rPr lang="es-MX" sz="2800" b="1" dirty="0" smtClean="0"/>
              <a:t>                                              </a:t>
            </a:r>
            <a:r>
              <a:rPr lang="es-MX" sz="2800" b="1" dirty="0" smtClean="0">
                <a:solidFill>
                  <a:srgbClr val="92D050"/>
                </a:solidFill>
                <a:latin typeface="Berlin Sans FB" pitchFamily="34" charset="0"/>
              </a:rPr>
              <a:t>ASPECTO</a:t>
            </a:r>
          </a:p>
          <a:p>
            <a:pPr algn="ctr"/>
            <a:endParaRPr lang="es-MX" sz="2800" b="1" dirty="0">
              <a:solidFill>
                <a:srgbClr val="92D050"/>
              </a:solidFill>
              <a:latin typeface="Berlin Sans FB" pitchFamily="34" charset="0"/>
            </a:endParaRPr>
          </a:p>
          <a:p>
            <a:pPr algn="ctr"/>
            <a:r>
              <a:rPr lang="es-MX" sz="2800" b="1" dirty="0" smtClean="0">
                <a:solidFill>
                  <a:srgbClr val="92D050"/>
                </a:solidFill>
                <a:latin typeface="Berlin Sans FB" pitchFamily="34" charset="0"/>
              </a:rPr>
              <a:t>                                             Cultura y vida social </a:t>
            </a:r>
            <a:endParaRPr lang="es-MX" sz="2800" b="1" dirty="0">
              <a:solidFill>
                <a:srgbClr val="92D050"/>
              </a:solidFill>
              <a:latin typeface="Berlin Sans FB" pitchFamily="34" charset="0"/>
            </a:endParaRPr>
          </a:p>
        </p:txBody>
      </p:sp>
      <p:pic>
        <p:nvPicPr>
          <p:cNvPr id="1033" name="Picture 9" descr="http://2.bp.blogspot.com/-daOOg6SwShw/UcZBW-CuBwI/AAAAAAAAAFQ/ekXgRDGOI9g/s200/NI%C3%91O+CON+LU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8" y="2818834"/>
            <a:ext cx="3462784" cy="346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8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17493"/>
            <a:ext cx="8229600" cy="1143000"/>
          </a:xfrm>
        </p:spPr>
        <p:txBody>
          <a:bodyPr>
            <a:noAutofit/>
          </a:bodyPr>
          <a:lstStyle/>
          <a:p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 smtClean="0">
                <a:latin typeface="Candara" pitchFamily="34" charset="0"/>
              </a:rPr>
              <a:t>COMPETENCIA</a:t>
            </a:r>
            <a:br>
              <a:rPr lang="es-ES" sz="2400" b="1" dirty="0" smtClean="0">
                <a:latin typeface="Candara" pitchFamily="34" charset="0"/>
              </a:rPr>
            </a:br>
            <a:r>
              <a:rPr lang="es-ES" sz="2400" b="1" dirty="0" smtClean="0">
                <a:latin typeface="Candara" pitchFamily="34" charset="0"/>
              </a:rPr>
              <a:t>Participa </a:t>
            </a:r>
            <a:r>
              <a:rPr lang="es-ES" sz="2400" b="1" dirty="0">
                <a:latin typeface="Candara" pitchFamily="34" charset="0"/>
              </a:rPr>
              <a:t>en actividades que le hacen comprender la importancia de la acción humana en el mejoramiento de la vida familiar, en la escuela y en la comunidad.</a:t>
            </a:r>
          </a:p>
        </p:txBody>
      </p:sp>
      <p:pic>
        <p:nvPicPr>
          <p:cNvPr id="2049" name="Picture 1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1463675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1463675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1463675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1463675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201.159.101.62/sistem/bibdig/imagenes/B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1463675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endParaRPr lang="es-ES" sz="1800" dirty="0" smtClean="0"/>
          </a:p>
          <a:p>
            <a:pPr marL="0" indent="0" algn="ctr">
              <a:buNone/>
            </a:pPr>
            <a:endParaRPr lang="es-MX" sz="1800" b="1" dirty="0" smtClean="0"/>
          </a:p>
          <a:p>
            <a:pPr marL="0" indent="0" algn="ctr">
              <a:buNone/>
            </a:pPr>
            <a:r>
              <a:rPr lang="es-MX" sz="1800" b="1" dirty="0" smtClean="0"/>
              <a:t>APRENDIZAJES ESPERADOS</a:t>
            </a:r>
            <a:endParaRPr lang="es-ES" sz="1800" b="1" dirty="0"/>
          </a:p>
          <a:p>
            <a:pPr algn="ctr">
              <a:buFont typeface="Wingdings" pitchFamily="2" charset="2"/>
              <a:buChar char="ü"/>
            </a:pPr>
            <a:r>
              <a:rPr lang="es-ES" sz="1800" dirty="0" smtClean="0">
                <a:latin typeface="Candara" pitchFamily="34" charset="0"/>
              </a:rPr>
              <a:t>Conversa </a:t>
            </a:r>
            <a:r>
              <a:rPr lang="es-ES" sz="1800" dirty="0">
                <a:latin typeface="Candara" pitchFamily="34" charset="0"/>
              </a:rPr>
              <a:t>sobre las tareas-responsabilidades que le toca cumplir en casa y en la escuela, y por qué es importante su participación en ellas</a:t>
            </a:r>
            <a:r>
              <a:rPr lang="es-ES" sz="1800" dirty="0" smtClean="0">
                <a:latin typeface="Candara" pitchFamily="34" charset="0"/>
              </a:rPr>
              <a:t>.</a:t>
            </a:r>
          </a:p>
          <a:p>
            <a:pPr algn="ctr">
              <a:buFont typeface="Wingdings" pitchFamily="2" charset="2"/>
              <a:buChar char="ü"/>
            </a:pPr>
            <a:r>
              <a:rPr lang="es-ES" sz="1800" dirty="0" smtClean="0">
                <a:latin typeface="Candara" pitchFamily="34" charset="0"/>
              </a:rPr>
              <a:t>Indaga </a:t>
            </a:r>
            <a:r>
              <a:rPr lang="es-ES" sz="1800" dirty="0">
                <a:latin typeface="Candara" pitchFamily="34" charset="0"/>
              </a:rPr>
              <a:t>sobre las actividades productivas a que se dedican los adultos de su familia y comunidad, con las características de su entorno natural y </a:t>
            </a:r>
            <a:r>
              <a:rPr lang="es-ES" sz="1800" dirty="0" smtClean="0">
                <a:latin typeface="Candara" pitchFamily="34" charset="0"/>
              </a:rPr>
              <a:t>social.</a:t>
            </a:r>
          </a:p>
          <a:p>
            <a:pPr algn="ctr">
              <a:buFont typeface="Wingdings" pitchFamily="2" charset="2"/>
              <a:buChar char="ü"/>
            </a:pPr>
            <a:r>
              <a:rPr lang="es-ES" sz="1800" dirty="0">
                <a:latin typeface="Candara" pitchFamily="34" charset="0"/>
              </a:rPr>
              <a:t>Establece relaciones entre el tipo de trabajo que realizan las personas y los beneficios que aporta dicho trabajo a la </a:t>
            </a:r>
            <a:r>
              <a:rPr lang="es-ES" sz="1800" dirty="0" smtClean="0">
                <a:latin typeface="Candara" pitchFamily="34" charset="0"/>
              </a:rPr>
              <a:t>comunidad.</a:t>
            </a:r>
          </a:p>
          <a:p>
            <a:endParaRPr lang="es-ES" sz="1800" dirty="0" smtClean="0"/>
          </a:p>
          <a:p>
            <a:endParaRPr lang="es-ES" sz="1800" dirty="0" smtClean="0"/>
          </a:p>
          <a:p>
            <a:endParaRPr lang="es-ES" sz="1800" dirty="0" smtClean="0"/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5908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1835150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0" t="20677" r="37510" b="42960"/>
          <a:stretch/>
        </p:blipFill>
        <p:spPr>
          <a:xfrm>
            <a:off x="1115616" y="5805264"/>
            <a:ext cx="2506718" cy="1250487"/>
          </a:xfrm>
          <a:prstGeom prst="rect">
            <a:avLst/>
          </a:prstGeom>
        </p:spPr>
      </p:pic>
      <p:pic>
        <p:nvPicPr>
          <p:cNvPr id="1026" name="Picture 2" descr="http://1.bp.blogspot.com/-VU472IFgJK4/UihKGlo-70I/AAAAAAAAVJY/Sme8x4WE-ms/s1600/mrincr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948" y="-5681571"/>
            <a:ext cx="3304352" cy="579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v4gJ8rOT_fc/UihKGAnSLxI/AAAAAAAAVJI/Dzq3RN-agvg/s1600/elastigir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287" y="-4563889"/>
            <a:ext cx="1764479" cy="45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-rP1eEegul3M/UihKFeORhsI/AAAAAAAAVI8/p2SXSRIY5rY/s1600/das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3306900"/>
            <a:ext cx="1703835" cy="328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4.wikia.nocookie.net/__cb20150215212030/disney/images/0/0a/Violet_Par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862" r="97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888136"/>
            <a:ext cx="1397375" cy="379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ages.buddytv.com/articles/movies/profiles/jack-jack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7392" y="4149079"/>
            <a:ext cx="1146976" cy="153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los increibles na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45 0.40579 L 0.06545 0.872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18 0.33287 L 0.41372 0.862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85 -0.05255 L -0.32413 -0.053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3611 C 0.01684 0.02916 0.03091 0.03704 0.04584 0.04074 C 0.05625 0.04329 0.0665 0.04352 0.07691 0.04514 C 0.08993 0.0493 0.1 0.05463 0.1132 0.05671 C 0.13039 0.0625 0.12223 0.06041 0.13733 0.06366 C 0.15174 0.07685 0.14341 0.07106 0.17865 0.0706 C 0.22639 0.06991 0.27396 0.06759 0.3217 0.06597 C 0.32414 0.04097 0.33056 0.00694 0.31997 -0.01459 C 0.31754 -0.01945 0.31025 -0.03218 0.30625 -0.03519 C 0.30313 -0.0375 0.29584 -0.03982 0.29584 -0.03959 C 0.28438 -0.05023 0.27535 -0.05533 0.26146 -0.0581 C 0.25469 -0.06111 0.24879 -0.06482 0.2408 -0.0581 C 0.23768 -0.05556 0.23733 -0.04445 0.23733 -0.04421 C 0.23855 -0.02685 0.23924 -0.00394 0.2441 0.01296 C 0.24931 0.03102 0.26042 0.04722 0.26823 0.06366 C 0.26927 0.06574 0.27188 0.06481 0.27344 0.06597 C 0.28924 0.07662 0.26337 0.06412 0.28907 0.07523 C 0.30903 0.08403 0.3283 0.09259 0.34931 0.09583 C 0.429 0.09352 0.42813 0.12222 0.44236 0.05903 C 0.44184 0.03518 0.44184 0.01157 0.4408 -0.01227 C 0.44028 -0.02269 0.44011 -0.03403 0.43212 -0.0375 C 0.43143 -0.03889 0.42223 -0.05996 0.4217 -0.06042 C 0.41754 -0.06389 0.39757 -0.07269 0.39236 -0.07431 C 0.37205 -0.06968 0.36598 -0.0757 0.35973 -0.05139 C 0.36042 -0.02269 0.35278 0.0287 0.38212 0.03842 C 0.38941 0.04791 0.39636 0.05694 0.40625 0.06134 C 0.4224 0.08287 0.43039 0.08819 0.45278 0.0912 C 0.46667 0.10347 0.45608 0.09583 0.48907 0.10046 C 0.50938 0.10347 0.5073 0.10278 0.53039 0.10509 C 0.58455 0.11551 0.64219 0.11967 0.6941 0.09583 C 0.69809 0.08773 0.69914 0.08217 0.70452 0.07523 C 0.70677 0.06898 0.7092 0.06296 0.71146 0.05671 C 0.71268 0.0537 0.71493 0.04745 0.71493 0.04768 C 0.71441 0.02454 0.71407 0.00139 0.7132 -0.02153 C 0.71302 -0.02778 0.71355 -0.03426 0.71146 -0.03982 C 0.71025 -0.04283 0.70677 -0.04283 0.70452 -0.04445 C 0.70191 -0.05509 0.69914 -0.05834 0.69236 -0.06505 C 0.68733 -0.0757 0.68073 -0.08727 0.6717 -0.09259 C 0.66841 -0.09445 0.66146 -0.09722 0.66146 -0.09699 C 0.65504 -0.10579 0.64775 -0.11181 0.63907 -0.11574 C 0.63455 -0.11783 0.62518 -0.12037 0.62518 -0.12014 C 0.61545 -0.11968 0.60556 -0.11945 0.59584 -0.11806 C 0.58664 -0.1169 0.57795 -0.10718 0.56997 -0.10185 C 0.56789 -0.08796 0.56407 -0.07616 0.56146 -0.06273 C 0.5625 -0.02431 0.55851 0.01296 0.57865 0.04305 C 0.58542 0.05324 0.59393 0.06088 0.60105 0.0706 C 0.604 0.07454 0.60747 0.07778 0.61146 0.07963 C 0.61493 0.08125 0.6217 0.08426 0.6217 0.08449 C 0.63177 0.09768 0.64618 0.09213 0.65973 0.09815 C 0.68403 0.09606 0.69219 0.09352 0.7132 0.08657 C 0.71771 0.06875 0.71164 0.09074 0.71823 0.07291 C 0.72032 0.06713 0.72049 0.06065 0.7217 0.0544 C 0.7283 0.02222 0.72275 0.05741 0.72691 0.02916 C 0.72639 0.00162 0.72848 -0.02639 0.72518 -0.05371 C 0.72431 -0.05996 0.71493 -0.06736 0.71493 -0.06713 C 0.70955 -0.08866 0.7 -0.09306 0.68559 -0.09954 C 0.67865 -0.09884 0.6717 -0.09954 0.66493 -0.09722 C 0.66216 -0.0963 0.66059 -0.0919 0.65799 -0.09028 C 0.65365 -0.08773 0.64861 -0.08796 0.6441 -0.08588 C 0.63785 -0.07292 0.6323 -0.05903 0.62865 -0.04445 C 0.62709 -0.03843 0.62518 -0.02593 0.62518 -0.0257 C 0.6257 -0.01065 0.62587 0.00463 0.62691 0.01991 C 0.62709 0.02315 0.62726 0.02662 0.62865 0.02916 C 0.63247 0.03611 0.64236 0.04745 0.64236 0.04768 C 0.65851 0.04028 0.67448 0.05903 0.6908 0.05903 " pathEditMode="relative" rAng="0" ptsTypes="ffffffffffffffffffffffffffffffffffffffffffffffffffffffffffffffffA">
                                      <p:cBhvr>
                                        <p:cTn id="39" dur="6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72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8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46" y="692696"/>
            <a:ext cx="4975225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38.media.tumblr.com/a0ae03ead7f036c32d67bf0a9a4061bf/tumblr_inline_no4z9bBRtL1r2eu1z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9" y="2348880"/>
            <a:ext cx="8532018" cy="348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5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90</Words>
  <Application>Microsoft Office PowerPoint</Application>
  <PresentationFormat>Presentación en pantalla (4:3)</PresentationFormat>
  <Paragraphs>20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  COMPETENCIA Participa en actividades que le hacen comprender la importancia de la acción humana en el mejoramiento de la vida familiar, en la escuela y en la comunidad.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CCPA</dc:creator>
  <cp:lastModifiedBy>CCPA</cp:lastModifiedBy>
  <cp:revision>20</cp:revision>
  <dcterms:created xsi:type="dcterms:W3CDTF">2015-09-02T17:06:18Z</dcterms:created>
  <dcterms:modified xsi:type="dcterms:W3CDTF">2015-10-21T17:32:58Z</dcterms:modified>
</cp:coreProperties>
</file>