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58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24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4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0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5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78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9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58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91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8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95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8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E52A-4B0D-4B38-A78F-DB75D932E82A}" type="datetimeFigureOut">
              <a:rPr lang="es-ES" smtClean="0"/>
              <a:t>29/10/2015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6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mpalalatina.files.wordpress.com/2015/03/aplausos_minions_green_blu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77" y="0"/>
            <a:ext cx="919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215017"/>
            <a:ext cx="12351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260648"/>
            <a:ext cx="6624736" cy="32198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763688" y="1166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652"/>
            <a:ext cx="1956853" cy="51743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2711"/>
            <a:ext cx="2105025" cy="5238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9649"/>
            <a:ext cx="581025" cy="5238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87804"/>
            <a:ext cx="2676525" cy="5238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71" y="1018510"/>
            <a:ext cx="3009900" cy="52387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2" y="1700808"/>
            <a:ext cx="2390775" cy="523875"/>
          </a:xfrm>
          <a:prstGeom prst="rect">
            <a:avLst/>
          </a:prstGeom>
        </p:spPr>
      </p:pic>
      <p:pic>
        <p:nvPicPr>
          <p:cNvPr id="1026" name="Picture 2" descr="Gabriel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55" y="6193094"/>
            <a:ext cx="2156723" cy="4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pez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56" y="6193525"/>
            <a:ext cx="1601911" cy="4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58857" y="5890562"/>
            <a:ext cx="2400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Arial Black" pitchFamily="34" charset="0"/>
              </a:rPr>
              <a:t>Enero 2016</a:t>
            </a:r>
            <a:endParaRPr lang="es-E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MUSICA DE LOS MINIONS MI VILLANO FAVORIT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3164E-6 L 0.07917 -0.00995 L 0.08663 -0.06175 L 0.14184 -0.00601 L 0.20642 0.0314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15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593" y="4610100"/>
            <a:ext cx="37973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USICA DE LOS MINIONS MI VILLANO FAVORIT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32 -0.00069 L -0.3474 -0.0537 L -0.325 0.04514 L -0.44393 -0.04675 L -0.50278 -0.00069 L -0.59219 -0.09953 L -0.66112 0.07963 L -0.72691 -0.10185 L -0.78698 0.0338 L -0.87153 -0.11805 L -1.03178 -0.10185 L -1.05434 0.0338 L -1.15087 0.03843 L -1.21459 -0.08125 L -1.375 -0.20995 L -1.41285 0.09121 " pathEditMode="relative" ptsTypes="AAAAAAAAAAAAAAAA">
                                      <p:cBhvr>
                                        <p:cTn id="6" dur="6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4.media.tumblr.com/ac4df7b47973cc46395833ee2798a0be/tumblr_mqa4astHQw1s821tso1_5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971800" cy="7429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9841"/>
            <a:ext cx="3457575" cy="7429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48" y="1412776"/>
            <a:ext cx="2238375" cy="7429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947863"/>
            <a:ext cx="58102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2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Campo formativo: lenguaje y comunicación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s-MX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Aspecto: leguaje escrito</a:t>
            </a:r>
          </a:p>
          <a:p>
            <a:r>
              <a:rPr lang="es-MX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Competencia: </a:t>
            </a:r>
            <a:r>
              <a:rPr lang="es-MX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" pitchFamily="34" charset="0"/>
              </a:rPr>
              <a:t>Selecciona, interpreta y recrea cuentos, leyendas y poemas, y reconoce alguna de sus características.</a:t>
            </a:r>
            <a:endParaRPr lang="es-E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erlin Sans FB" pitchFamily="34" charset="0"/>
            </a:endParaRPr>
          </a:p>
          <a:p>
            <a:endParaRPr lang="es-E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33</Words>
  <Application>Microsoft Office PowerPoint</Application>
  <PresentationFormat>Presentación en pantalla (4:3)</PresentationFormat>
  <Paragraphs>5</Paragraphs>
  <Slides>4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Campo formativo: lenguaje y comunicación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9: Comunica estados de ánimo, sentimientos, emociones y vivencias a través del lenguaje oral.</dc:title>
  <dc:creator>CCPA</dc:creator>
  <cp:lastModifiedBy>CCPA</cp:lastModifiedBy>
  <cp:revision>22</cp:revision>
  <dcterms:created xsi:type="dcterms:W3CDTF">2015-08-31T17:04:57Z</dcterms:created>
  <dcterms:modified xsi:type="dcterms:W3CDTF">2015-10-29T15:19:56Z</dcterms:modified>
</cp:coreProperties>
</file>