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A631-E194-45FC-A0EC-5F0C8D6A211E}" type="datetimeFigureOut">
              <a:rPr lang="es-ES" smtClean="0"/>
              <a:t>11/11/2015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A778C-70DD-42C0-A36D-5DA8FBC3C6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2861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A631-E194-45FC-A0EC-5F0C8D6A211E}" type="datetimeFigureOut">
              <a:rPr lang="es-ES" smtClean="0"/>
              <a:t>11/11/2015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A778C-70DD-42C0-A36D-5DA8FBC3C6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5348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A631-E194-45FC-A0EC-5F0C8D6A211E}" type="datetimeFigureOut">
              <a:rPr lang="es-ES" smtClean="0"/>
              <a:t>11/11/2015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A778C-70DD-42C0-A36D-5DA8FBC3C6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2618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A631-E194-45FC-A0EC-5F0C8D6A211E}" type="datetimeFigureOut">
              <a:rPr lang="es-ES" smtClean="0"/>
              <a:t>11/11/2015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A778C-70DD-42C0-A36D-5DA8FBC3C6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8082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A631-E194-45FC-A0EC-5F0C8D6A211E}" type="datetimeFigureOut">
              <a:rPr lang="es-ES" smtClean="0"/>
              <a:t>11/11/2015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A778C-70DD-42C0-A36D-5DA8FBC3C6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9068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A631-E194-45FC-A0EC-5F0C8D6A211E}" type="datetimeFigureOut">
              <a:rPr lang="es-ES" smtClean="0"/>
              <a:t>11/11/2015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A778C-70DD-42C0-A36D-5DA8FBC3C6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1575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A631-E194-45FC-A0EC-5F0C8D6A211E}" type="datetimeFigureOut">
              <a:rPr lang="es-ES" smtClean="0"/>
              <a:t>11/11/2015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A778C-70DD-42C0-A36D-5DA8FBC3C6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9796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A631-E194-45FC-A0EC-5F0C8D6A211E}" type="datetimeFigureOut">
              <a:rPr lang="es-ES" smtClean="0"/>
              <a:t>11/11/2015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A778C-70DD-42C0-A36D-5DA8FBC3C6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3568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A631-E194-45FC-A0EC-5F0C8D6A211E}" type="datetimeFigureOut">
              <a:rPr lang="es-ES" smtClean="0"/>
              <a:t>11/11/2015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A778C-70DD-42C0-A36D-5DA8FBC3C6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5798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A631-E194-45FC-A0EC-5F0C8D6A211E}" type="datetimeFigureOut">
              <a:rPr lang="es-ES" smtClean="0"/>
              <a:t>11/11/2015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A778C-70DD-42C0-A36D-5DA8FBC3C6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0786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A631-E194-45FC-A0EC-5F0C8D6A211E}" type="datetimeFigureOut">
              <a:rPr lang="es-ES" smtClean="0"/>
              <a:t>11/11/2015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A778C-70DD-42C0-A36D-5DA8FBC3C6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895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9A631-E194-45FC-A0EC-5F0C8D6A211E}" type="datetimeFigureOut">
              <a:rPr lang="es-ES" smtClean="0"/>
              <a:t>11/11/2015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A778C-70DD-42C0-A36D-5DA8FBC3C6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3143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6796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6834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8311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0870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98009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Presentación en pantalla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3</cp:revision>
  <dcterms:created xsi:type="dcterms:W3CDTF">2015-11-11T15:31:36Z</dcterms:created>
  <dcterms:modified xsi:type="dcterms:W3CDTF">2015-11-11T15:42:38Z</dcterms:modified>
</cp:coreProperties>
</file>