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943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193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80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11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67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86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511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29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526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81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523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32D15-1D91-4359-A8A7-DBB1F08C2D8E}" type="datetimeFigureOut">
              <a:rPr lang="es-ES" smtClean="0"/>
              <a:t>09/11/2015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C6289-E37E-483A-84D6-083BD36234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6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0"/>
          <a:stretch/>
        </p:blipFill>
        <p:spPr bwMode="auto">
          <a:xfrm>
            <a:off x="0" y="836712"/>
            <a:ext cx="8700486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97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92696"/>
            <a:ext cx="9040327" cy="5085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696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8892480" cy="500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924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</cp:revision>
  <dcterms:created xsi:type="dcterms:W3CDTF">2015-11-09T16:26:41Z</dcterms:created>
  <dcterms:modified xsi:type="dcterms:W3CDTF">2015-11-09T16:35:59Z</dcterms:modified>
</cp:coreProperties>
</file>