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34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93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84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786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56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96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057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651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939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681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25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8952E-DA89-47ED-9334-B129610AC16D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0DD46-DB86-48CE-A0C3-E20BDC94A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45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208912" cy="56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5399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</cp:revision>
  <dcterms:created xsi:type="dcterms:W3CDTF">2015-11-13T15:12:57Z</dcterms:created>
  <dcterms:modified xsi:type="dcterms:W3CDTF">2015-11-13T15:18:23Z</dcterms:modified>
</cp:coreProperties>
</file>