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ECA3-47BB-480C-9AB1-F78308C0C6D8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D34E-76F4-4FC9-8679-39335C24B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4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ECA3-47BB-480C-9AB1-F78308C0C6D8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D34E-76F4-4FC9-8679-39335C24B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944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ECA3-47BB-480C-9AB1-F78308C0C6D8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D34E-76F4-4FC9-8679-39335C24B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33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ECA3-47BB-480C-9AB1-F78308C0C6D8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D34E-76F4-4FC9-8679-39335C24B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3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ECA3-47BB-480C-9AB1-F78308C0C6D8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D34E-76F4-4FC9-8679-39335C24B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459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ECA3-47BB-480C-9AB1-F78308C0C6D8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D34E-76F4-4FC9-8679-39335C24B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85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ECA3-47BB-480C-9AB1-F78308C0C6D8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D34E-76F4-4FC9-8679-39335C24B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284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ECA3-47BB-480C-9AB1-F78308C0C6D8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D34E-76F4-4FC9-8679-39335C24B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073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ECA3-47BB-480C-9AB1-F78308C0C6D8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D34E-76F4-4FC9-8679-39335C24B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95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ECA3-47BB-480C-9AB1-F78308C0C6D8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D34E-76F4-4FC9-8679-39335C24B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07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ECA3-47BB-480C-9AB1-F78308C0C6D8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D34E-76F4-4FC9-8679-39335C24B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95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ECA3-47BB-480C-9AB1-F78308C0C6D8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3D34E-76F4-4FC9-8679-39335C24B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409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786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635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36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39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690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873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Presentación en pantalla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2</cp:revision>
  <dcterms:created xsi:type="dcterms:W3CDTF">2015-11-11T16:29:58Z</dcterms:created>
  <dcterms:modified xsi:type="dcterms:W3CDTF">2015-11-11T16:41:16Z</dcterms:modified>
</cp:coreProperties>
</file>