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ECA3-47BB-480C-9AB1-F78308C0C6D8}" type="datetimeFigureOut">
              <a:rPr lang="es-ES" smtClean="0"/>
              <a:t>11/11/2015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3D34E-76F4-4FC9-8679-39335C24B6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14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ECA3-47BB-480C-9AB1-F78308C0C6D8}" type="datetimeFigureOut">
              <a:rPr lang="es-ES" smtClean="0"/>
              <a:t>11/11/2015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3D34E-76F4-4FC9-8679-39335C24B6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944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ECA3-47BB-480C-9AB1-F78308C0C6D8}" type="datetimeFigureOut">
              <a:rPr lang="es-ES" smtClean="0"/>
              <a:t>11/11/2015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3D34E-76F4-4FC9-8679-39335C24B6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337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ECA3-47BB-480C-9AB1-F78308C0C6D8}" type="datetimeFigureOut">
              <a:rPr lang="es-ES" smtClean="0"/>
              <a:t>11/11/2015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3D34E-76F4-4FC9-8679-39335C24B6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3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ECA3-47BB-480C-9AB1-F78308C0C6D8}" type="datetimeFigureOut">
              <a:rPr lang="es-ES" smtClean="0"/>
              <a:t>11/11/2015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3D34E-76F4-4FC9-8679-39335C24B6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4595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ECA3-47BB-480C-9AB1-F78308C0C6D8}" type="datetimeFigureOut">
              <a:rPr lang="es-ES" smtClean="0"/>
              <a:t>11/11/2015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3D34E-76F4-4FC9-8679-39335C24B6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9857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ECA3-47BB-480C-9AB1-F78308C0C6D8}" type="datetimeFigureOut">
              <a:rPr lang="es-ES" smtClean="0"/>
              <a:t>11/11/2015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3D34E-76F4-4FC9-8679-39335C24B6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2847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ECA3-47BB-480C-9AB1-F78308C0C6D8}" type="datetimeFigureOut">
              <a:rPr lang="es-ES" smtClean="0"/>
              <a:t>11/11/2015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3D34E-76F4-4FC9-8679-39335C24B6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073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ECA3-47BB-480C-9AB1-F78308C0C6D8}" type="datetimeFigureOut">
              <a:rPr lang="es-ES" smtClean="0"/>
              <a:t>11/11/2015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3D34E-76F4-4FC9-8679-39335C24B6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7955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ECA3-47BB-480C-9AB1-F78308C0C6D8}" type="datetimeFigureOut">
              <a:rPr lang="es-ES" smtClean="0"/>
              <a:t>11/11/2015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3D34E-76F4-4FC9-8679-39335C24B6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8077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ECA3-47BB-480C-9AB1-F78308C0C6D8}" type="datetimeFigureOut">
              <a:rPr lang="es-ES" smtClean="0"/>
              <a:t>11/11/2015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3D34E-76F4-4FC9-8679-39335C24B6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2956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0ECA3-47BB-480C-9AB1-F78308C0C6D8}" type="datetimeFigureOut">
              <a:rPr lang="es-ES" smtClean="0"/>
              <a:t>11/11/2015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3D34E-76F4-4FC9-8679-39335C24B6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4090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7865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6351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361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8394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6909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58739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Presentación en pantalla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2</cp:revision>
  <dcterms:created xsi:type="dcterms:W3CDTF">2015-11-11T16:29:58Z</dcterms:created>
  <dcterms:modified xsi:type="dcterms:W3CDTF">2015-11-11T16:41:16Z</dcterms:modified>
</cp:coreProperties>
</file>