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B79F-8811-482F-A03D-7001E4F9E123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37C92-3661-4777-9DBF-8062D3D87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1932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B79F-8811-482F-A03D-7001E4F9E123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37C92-3661-4777-9DBF-8062D3D87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443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B79F-8811-482F-A03D-7001E4F9E123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37C92-3661-4777-9DBF-8062D3D87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534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B79F-8811-482F-A03D-7001E4F9E123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37C92-3661-4777-9DBF-8062D3D87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270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B79F-8811-482F-A03D-7001E4F9E123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37C92-3661-4777-9DBF-8062D3D87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11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B79F-8811-482F-A03D-7001E4F9E123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37C92-3661-4777-9DBF-8062D3D87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81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B79F-8811-482F-A03D-7001E4F9E123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37C92-3661-4777-9DBF-8062D3D87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690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B79F-8811-482F-A03D-7001E4F9E123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37C92-3661-4777-9DBF-8062D3D87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5923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B79F-8811-482F-A03D-7001E4F9E123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37C92-3661-4777-9DBF-8062D3D87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653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B79F-8811-482F-A03D-7001E4F9E123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37C92-3661-4777-9DBF-8062D3D87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548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B79F-8811-482F-A03D-7001E4F9E123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37C92-3661-4777-9DBF-8062D3D87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384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8B79F-8811-482F-A03D-7001E4F9E123}" type="datetimeFigureOut">
              <a:rPr lang="es-ES" smtClean="0"/>
              <a:t>13/11/2015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37C92-3661-4777-9DBF-8062D3D8707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622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411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92"/>
            <a:ext cx="846043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8188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2</cp:revision>
  <dcterms:created xsi:type="dcterms:W3CDTF">2015-11-13T16:33:29Z</dcterms:created>
  <dcterms:modified xsi:type="dcterms:W3CDTF">2015-11-13T16:43:14Z</dcterms:modified>
</cp:coreProperties>
</file>