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60"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8" r:id="rId20"/>
    <p:sldId id="279" r:id="rId21"/>
    <p:sldId id="280" r:id="rId22"/>
    <p:sldId id="281" r:id="rId23"/>
    <p:sldId id="282" r:id="rId24"/>
    <p:sldId id="283" r:id="rId25"/>
    <p:sldId id="284" r:id="rId26"/>
    <p:sldId id="285" r:id="rId27"/>
    <p:sldId id="286"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p:scale>
          <a:sx n="66" d="100"/>
          <a:sy n="66" d="100"/>
        </p:scale>
        <p:origin x="-1506" y="-180"/>
      </p:cViewPr>
      <p:guideLst>
        <p:guide orient="horz" pos="2160"/>
        <p:guide pos="2880"/>
      </p:guideLst>
    </p:cSldViewPr>
  </p:slideViewPr>
  <p:outlineViewPr>
    <p:cViewPr>
      <p:scale>
        <a:sx n="33" d="100"/>
        <a:sy n="33" d="100"/>
      </p:scale>
      <p:origin x="48" y="96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56C23-D48E-45FF-A88A-086E893784F4}"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MX"/>
        </a:p>
      </dgm:t>
    </dgm:pt>
    <dgm:pt modelId="{9B17C55A-2645-4888-9D5C-42D2B1B93A67}">
      <dgm:prSet phldrT="[Texto]" phldr="1"/>
      <dgm:spPr/>
      <dgm:t>
        <a:bodyPr/>
        <a:lstStyle/>
        <a:p>
          <a:endParaRPr lang="es-MX"/>
        </a:p>
      </dgm:t>
    </dgm:pt>
    <dgm:pt modelId="{63B2982E-3193-498D-9905-4AFBCD05CF33}" type="parTrans" cxnId="{30A2114C-BCE1-4699-BA51-D89471365543}">
      <dgm:prSet/>
      <dgm:spPr/>
      <dgm:t>
        <a:bodyPr/>
        <a:lstStyle/>
        <a:p>
          <a:endParaRPr lang="es-MX"/>
        </a:p>
      </dgm:t>
    </dgm:pt>
    <dgm:pt modelId="{3056907C-68F3-4818-9330-558C24D07C03}" type="sibTrans" cxnId="{30A2114C-BCE1-4699-BA51-D89471365543}">
      <dgm:prSet/>
      <dgm:spPr/>
      <dgm:t>
        <a:bodyPr/>
        <a:lstStyle/>
        <a:p>
          <a:endParaRPr lang="es-MX"/>
        </a:p>
      </dgm:t>
    </dgm:pt>
    <dgm:pt modelId="{74BCC0EB-D455-4D59-B4DD-00C108BC8684}">
      <dgm:prSet phldrT="[Texto]"/>
      <dgm:spPr/>
      <dgm:t>
        <a:bodyPr/>
        <a:lstStyle/>
        <a:p>
          <a:r>
            <a:rPr lang="es-MX" dirty="0" err="1" smtClean="0"/>
            <a:t>Delanoy</a:t>
          </a:r>
          <a:r>
            <a:rPr lang="es-MX" dirty="0" smtClean="0"/>
            <a:t> (1998), no existe aún una evidencia suficientemente fundamentada que sobrepase lo anecdótico y que establezca de manera determinante cómo el proceso de descentralización está teniendo que ver con la elevación de los índices educacionales de calidad para las escuelas, </a:t>
          </a:r>
          <a:endParaRPr lang="es-MX" dirty="0"/>
        </a:p>
      </dgm:t>
    </dgm:pt>
    <dgm:pt modelId="{9466FC17-649F-42B7-8133-48D72A7613C4}" type="parTrans" cxnId="{4E56966C-3279-4FA6-BCED-657CB9BCD9DB}">
      <dgm:prSet/>
      <dgm:spPr/>
      <dgm:t>
        <a:bodyPr/>
        <a:lstStyle/>
        <a:p>
          <a:endParaRPr lang="es-MX"/>
        </a:p>
      </dgm:t>
    </dgm:pt>
    <dgm:pt modelId="{DB8E1CB2-6018-40B8-9208-B3A8E8631BF7}" type="sibTrans" cxnId="{4E56966C-3279-4FA6-BCED-657CB9BCD9DB}">
      <dgm:prSet/>
      <dgm:spPr/>
      <dgm:t>
        <a:bodyPr/>
        <a:lstStyle/>
        <a:p>
          <a:endParaRPr lang="es-MX"/>
        </a:p>
      </dgm:t>
    </dgm:pt>
    <dgm:pt modelId="{6A90B383-5CC9-440B-9A09-85DCFB6F79FD}">
      <dgm:prSet phldrT="[Texto]" phldr="1"/>
      <dgm:spPr/>
      <dgm:t>
        <a:bodyPr/>
        <a:lstStyle/>
        <a:p>
          <a:endParaRPr lang="es-MX"/>
        </a:p>
      </dgm:t>
    </dgm:pt>
    <dgm:pt modelId="{51672EA5-0C76-4055-8BFB-D4D248579C69}" type="parTrans" cxnId="{591AE9B1-C9A3-4A9E-841C-F83B97082798}">
      <dgm:prSet/>
      <dgm:spPr/>
      <dgm:t>
        <a:bodyPr/>
        <a:lstStyle/>
        <a:p>
          <a:endParaRPr lang="es-MX"/>
        </a:p>
      </dgm:t>
    </dgm:pt>
    <dgm:pt modelId="{0876C4DA-528D-4BC9-9E0B-A7E42FFA99C9}" type="sibTrans" cxnId="{591AE9B1-C9A3-4A9E-841C-F83B97082798}">
      <dgm:prSet/>
      <dgm:spPr/>
      <dgm:t>
        <a:bodyPr/>
        <a:lstStyle/>
        <a:p>
          <a:endParaRPr lang="es-MX"/>
        </a:p>
      </dgm:t>
    </dgm:pt>
    <dgm:pt modelId="{DBD48F0F-0099-4285-88B0-6567C1ECE82B}">
      <dgm:prSet phldrT="[Texto]"/>
      <dgm:spPr/>
      <dgm:t>
        <a:bodyPr/>
        <a:lstStyle/>
        <a:p>
          <a:r>
            <a:rPr lang="es-MX" dirty="0" smtClean="0"/>
            <a:t>el problema de la calidad educativa, no tiene ejes de relación causa efecto en una linealidad manifiesta, más bien estamos hablando de relaciones complejas</a:t>
          </a:r>
          <a:endParaRPr lang="es-MX" dirty="0"/>
        </a:p>
      </dgm:t>
    </dgm:pt>
    <dgm:pt modelId="{84198EE9-662B-4FAE-A89B-36F5E333CCA5}" type="parTrans" cxnId="{619D96F3-7993-4E7F-905A-DB3922FD648C}">
      <dgm:prSet/>
      <dgm:spPr/>
      <dgm:t>
        <a:bodyPr/>
        <a:lstStyle/>
        <a:p>
          <a:endParaRPr lang="es-MX"/>
        </a:p>
      </dgm:t>
    </dgm:pt>
    <dgm:pt modelId="{43CA28CA-26CE-47FA-BA49-BA1BB9CCA1C4}" type="sibTrans" cxnId="{619D96F3-7993-4E7F-905A-DB3922FD648C}">
      <dgm:prSet/>
      <dgm:spPr/>
      <dgm:t>
        <a:bodyPr/>
        <a:lstStyle/>
        <a:p>
          <a:endParaRPr lang="es-MX"/>
        </a:p>
      </dgm:t>
    </dgm:pt>
    <dgm:pt modelId="{8843C2E1-B5FB-4EFF-812E-F9096492CEAE}">
      <dgm:prSet phldrT="[Texto]" phldr="1"/>
      <dgm:spPr/>
      <dgm:t>
        <a:bodyPr/>
        <a:lstStyle/>
        <a:p>
          <a:endParaRPr lang="es-MX"/>
        </a:p>
      </dgm:t>
    </dgm:pt>
    <dgm:pt modelId="{EAFBECAC-5D6E-4082-9A1D-874B2C099850}" type="parTrans" cxnId="{AB09BC4B-99CF-49FF-8724-98816ACD62BA}">
      <dgm:prSet/>
      <dgm:spPr/>
      <dgm:t>
        <a:bodyPr/>
        <a:lstStyle/>
        <a:p>
          <a:endParaRPr lang="es-MX"/>
        </a:p>
      </dgm:t>
    </dgm:pt>
    <dgm:pt modelId="{436E4071-0358-4F97-B825-69BFBC9B30F0}" type="sibTrans" cxnId="{AB09BC4B-99CF-49FF-8724-98816ACD62BA}">
      <dgm:prSet/>
      <dgm:spPr/>
      <dgm:t>
        <a:bodyPr/>
        <a:lstStyle/>
        <a:p>
          <a:endParaRPr lang="es-MX"/>
        </a:p>
      </dgm:t>
    </dgm:pt>
    <dgm:pt modelId="{6C663346-77D7-4D87-BCBC-957FA0134BE4}">
      <dgm:prSet phldrT="[Texto]"/>
      <dgm:spPr/>
      <dgm:t>
        <a:bodyPr/>
        <a:lstStyle/>
        <a:p>
          <a:r>
            <a:rPr lang="es-MX" dirty="0" smtClean="0"/>
            <a:t>“El volver la mirada a las escuelas” (</a:t>
          </a:r>
          <a:r>
            <a:rPr lang="es-MX" dirty="0" err="1" smtClean="0"/>
            <a:t>SECyD</a:t>
          </a:r>
          <a:r>
            <a:rPr lang="es-MX" dirty="0" smtClean="0"/>
            <a:t>, 2000) se traduce como un reconocimiento de la tendencia internacional que identifica a la escuela pública como la unidad básica para el cambio</a:t>
          </a:r>
          <a:endParaRPr lang="es-MX" dirty="0"/>
        </a:p>
      </dgm:t>
    </dgm:pt>
    <dgm:pt modelId="{EA29AB05-F84F-44CB-A137-A22641AE6026}" type="parTrans" cxnId="{31E56707-185E-4188-9A95-71A0DF1FE90D}">
      <dgm:prSet/>
      <dgm:spPr/>
      <dgm:t>
        <a:bodyPr/>
        <a:lstStyle/>
        <a:p>
          <a:endParaRPr lang="es-MX"/>
        </a:p>
      </dgm:t>
    </dgm:pt>
    <dgm:pt modelId="{87058683-A3AD-4CBC-9F05-E00D1C41446C}" type="sibTrans" cxnId="{31E56707-185E-4188-9A95-71A0DF1FE90D}">
      <dgm:prSet/>
      <dgm:spPr/>
      <dgm:t>
        <a:bodyPr/>
        <a:lstStyle/>
        <a:p>
          <a:endParaRPr lang="es-MX"/>
        </a:p>
      </dgm:t>
    </dgm:pt>
    <dgm:pt modelId="{78F413F8-08EB-4332-A60B-C750C6B72CF8}">
      <dgm:prSet/>
      <dgm:spPr/>
      <dgm:t>
        <a:bodyPr/>
        <a:lstStyle/>
        <a:p>
          <a:endParaRPr lang="es-MX"/>
        </a:p>
      </dgm:t>
    </dgm:pt>
    <dgm:pt modelId="{CCD838F3-F0A5-4A79-8D2F-A2E5152700DE}" type="parTrans" cxnId="{43AB551A-EC2D-4927-8D06-08C56416FDB9}">
      <dgm:prSet/>
      <dgm:spPr/>
    </dgm:pt>
    <dgm:pt modelId="{093CADB7-3BAB-400D-A61B-F461C1B90DC6}" type="sibTrans" cxnId="{43AB551A-EC2D-4927-8D06-08C56416FDB9}">
      <dgm:prSet/>
      <dgm:spPr/>
    </dgm:pt>
    <dgm:pt modelId="{61ED515C-7413-4386-9AF2-4CE16CFE14D5}">
      <dgm:prSet/>
      <dgm:spPr/>
      <dgm:t>
        <a:bodyPr/>
        <a:lstStyle/>
        <a:p>
          <a:r>
            <a:rPr lang="es-MX" dirty="0" smtClean="0"/>
            <a:t>la par el proceso de descentralización que busca </a:t>
          </a:r>
          <a:r>
            <a:rPr lang="es-MX" dirty="0" err="1" smtClean="0"/>
            <a:t>eficientar</a:t>
          </a:r>
          <a:r>
            <a:rPr lang="es-MX" dirty="0" smtClean="0"/>
            <a:t> la administración de la escuela, acercando las decisiones al centro escolar aumentando sus márgenes de autonomía, en consonancia con otro concepto anglosajón: “La implicación de esto es que en la estrategia de descentralización hacia la escuela para mejorar la calidad de la educación, los elementos centrales del diseño del currículo, su contenido y su método, están centralizados” (</a:t>
          </a:r>
          <a:r>
            <a:rPr lang="es-MX" dirty="0" err="1" smtClean="0"/>
            <a:t>Cassasus</a:t>
          </a:r>
          <a:r>
            <a:rPr lang="es-MX" dirty="0" smtClean="0"/>
            <a:t>, 1999: 91)</a:t>
          </a:r>
          <a:endParaRPr lang="es-MX" dirty="0"/>
        </a:p>
      </dgm:t>
    </dgm:pt>
    <dgm:pt modelId="{4925F431-26DB-42F5-8A9E-478C883B3DA0}" type="parTrans" cxnId="{43D58869-1291-4F81-AB12-9AC4E86F32C8}">
      <dgm:prSet/>
      <dgm:spPr/>
    </dgm:pt>
    <dgm:pt modelId="{569CDB5A-50F6-4D17-BEE4-60D9324F34D6}" type="sibTrans" cxnId="{43D58869-1291-4F81-AB12-9AC4E86F32C8}">
      <dgm:prSet/>
      <dgm:spPr/>
    </dgm:pt>
    <dgm:pt modelId="{FBD0DF51-7AC0-416C-9EA4-DCE661785762}" type="pres">
      <dgm:prSet presAssocID="{02956C23-D48E-45FF-A88A-086E893784F4}" presName="linearFlow" presStyleCnt="0">
        <dgm:presLayoutVars>
          <dgm:dir/>
          <dgm:animLvl val="lvl"/>
          <dgm:resizeHandles val="exact"/>
        </dgm:presLayoutVars>
      </dgm:prSet>
      <dgm:spPr/>
      <dgm:t>
        <a:bodyPr/>
        <a:lstStyle/>
        <a:p>
          <a:endParaRPr lang="es-MX"/>
        </a:p>
      </dgm:t>
    </dgm:pt>
    <dgm:pt modelId="{17865161-8F1B-41A8-A64D-7E70BC8294D0}" type="pres">
      <dgm:prSet presAssocID="{78F413F8-08EB-4332-A60B-C750C6B72CF8}" presName="composite" presStyleCnt="0"/>
      <dgm:spPr/>
    </dgm:pt>
    <dgm:pt modelId="{F4776EF2-58CE-4DE0-9A85-F31A99F79A75}" type="pres">
      <dgm:prSet presAssocID="{78F413F8-08EB-4332-A60B-C750C6B72CF8}" presName="parentText" presStyleLbl="alignNode1" presStyleIdx="0" presStyleCnt="4">
        <dgm:presLayoutVars>
          <dgm:chMax val="1"/>
          <dgm:bulletEnabled val="1"/>
        </dgm:presLayoutVars>
      </dgm:prSet>
      <dgm:spPr/>
      <dgm:t>
        <a:bodyPr/>
        <a:lstStyle/>
        <a:p>
          <a:endParaRPr lang="es-MX"/>
        </a:p>
      </dgm:t>
    </dgm:pt>
    <dgm:pt modelId="{BEFD7943-34AD-4264-8EF8-B25E6724C3F7}" type="pres">
      <dgm:prSet presAssocID="{78F413F8-08EB-4332-A60B-C750C6B72CF8}" presName="descendantText" presStyleLbl="alignAcc1" presStyleIdx="0" presStyleCnt="4">
        <dgm:presLayoutVars>
          <dgm:bulletEnabled val="1"/>
        </dgm:presLayoutVars>
      </dgm:prSet>
      <dgm:spPr/>
      <dgm:t>
        <a:bodyPr/>
        <a:lstStyle/>
        <a:p>
          <a:endParaRPr lang="es-MX"/>
        </a:p>
      </dgm:t>
    </dgm:pt>
    <dgm:pt modelId="{252110CC-58C9-4946-AA5B-153EC69991FC}" type="pres">
      <dgm:prSet presAssocID="{093CADB7-3BAB-400D-A61B-F461C1B90DC6}" presName="sp" presStyleCnt="0"/>
      <dgm:spPr/>
    </dgm:pt>
    <dgm:pt modelId="{40153448-19A4-40A6-AA17-E1F6DA602E63}" type="pres">
      <dgm:prSet presAssocID="{9B17C55A-2645-4888-9D5C-42D2B1B93A67}" presName="composite" presStyleCnt="0"/>
      <dgm:spPr/>
    </dgm:pt>
    <dgm:pt modelId="{EDDF6F4F-C79C-4244-B21C-39CC74CE7621}" type="pres">
      <dgm:prSet presAssocID="{9B17C55A-2645-4888-9D5C-42D2B1B93A67}" presName="parentText" presStyleLbl="alignNode1" presStyleIdx="1" presStyleCnt="4">
        <dgm:presLayoutVars>
          <dgm:chMax val="1"/>
          <dgm:bulletEnabled val="1"/>
        </dgm:presLayoutVars>
      </dgm:prSet>
      <dgm:spPr/>
      <dgm:t>
        <a:bodyPr/>
        <a:lstStyle/>
        <a:p>
          <a:endParaRPr lang="es-MX"/>
        </a:p>
      </dgm:t>
    </dgm:pt>
    <dgm:pt modelId="{EEFC8B39-5DDD-4FD9-8ED8-A2E01DF6ED78}" type="pres">
      <dgm:prSet presAssocID="{9B17C55A-2645-4888-9D5C-42D2B1B93A67}" presName="descendantText" presStyleLbl="alignAcc1" presStyleIdx="1" presStyleCnt="4">
        <dgm:presLayoutVars>
          <dgm:bulletEnabled val="1"/>
        </dgm:presLayoutVars>
      </dgm:prSet>
      <dgm:spPr/>
      <dgm:t>
        <a:bodyPr/>
        <a:lstStyle/>
        <a:p>
          <a:endParaRPr lang="es-MX"/>
        </a:p>
      </dgm:t>
    </dgm:pt>
    <dgm:pt modelId="{90B9CD44-3434-4EEB-A4AD-0D95E063D22C}" type="pres">
      <dgm:prSet presAssocID="{3056907C-68F3-4818-9330-558C24D07C03}" presName="sp" presStyleCnt="0"/>
      <dgm:spPr/>
    </dgm:pt>
    <dgm:pt modelId="{A14CE3F4-FE7A-49CE-BF4C-501A63E752B3}" type="pres">
      <dgm:prSet presAssocID="{6A90B383-5CC9-440B-9A09-85DCFB6F79FD}" presName="composite" presStyleCnt="0"/>
      <dgm:spPr/>
    </dgm:pt>
    <dgm:pt modelId="{E72783B0-DB49-4E4C-B7DC-03A90DAA5DFA}" type="pres">
      <dgm:prSet presAssocID="{6A90B383-5CC9-440B-9A09-85DCFB6F79FD}" presName="parentText" presStyleLbl="alignNode1" presStyleIdx="2" presStyleCnt="4">
        <dgm:presLayoutVars>
          <dgm:chMax val="1"/>
          <dgm:bulletEnabled val="1"/>
        </dgm:presLayoutVars>
      </dgm:prSet>
      <dgm:spPr/>
      <dgm:t>
        <a:bodyPr/>
        <a:lstStyle/>
        <a:p>
          <a:endParaRPr lang="es-MX"/>
        </a:p>
      </dgm:t>
    </dgm:pt>
    <dgm:pt modelId="{C97BB4D3-D0A3-4CC7-AFC1-0F0C14D85811}" type="pres">
      <dgm:prSet presAssocID="{6A90B383-5CC9-440B-9A09-85DCFB6F79FD}" presName="descendantText" presStyleLbl="alignAcc1" presStyleIdx="2" presStyleCnt="4">
        <dgm:presLayoutVars>
          <dgm:bulletEnabled val="1"/>
        </dgm:presLayoutVars>
      </dgm:prSet>
      <dgm:spPr/>
      <dgm:t>
        <a:bodyPr/>
        <a:lstStyle/>
        <a:p>
          <a:endParaRPr lang="es-MX"/>
        </a:p>
      </dgm:t>
    </dgm:pt>
    <dgm:pt modelId="{C38B3C11-40B8-4C52-ADC7-42A4C7BB085C}" type="pres">
      <dgm:prSet presAssocID="{0876C4DA-528D-4BC9-9E0B-A7E42FFA99C9}" presName="sp" presStyleCnt="0"/>
      <dgm:spPr/>
    </dgm:pt>
    <dgm:pt modelId="{54880856-315F-4CF6-9EEF-8A90837E5567}" type="pres">
      <dgm:prSet presAssocID="{8843C2E1-B5FB-4EFF-812E-F9096492CEAE}" presName="composite" presStyleCnt="0"/>
      <dgm:spPr/>
    </dgm:pt>
    <dgm:pt modelId="{9850F383-9A1A-4394-A661-A1CAF825C0C0}" type="pres">
      <dgm:prSet presAssocID="{8843C2E1-B5FB-4EFF-812E-F9096492CEAE}" presName="parentText" presStyleLbl="alignNode1" presStyleIdx="3" presStyleCnt="4">
        <dgm:presLayoutVars>
          <dgm:chMax val="1"/>
          <dgm:bulletEnabled val="1"/>
        </dgm:presLayoutVars>
      </dgm:prSet>
      <dgm:spPr/>
      <dgm:t>
        <a:bodyPr/>
        <a:lstStyle/>
        <a:p>
          <a:endParaRPr lang="es-MX"/>
        </a:p>
      </dgm:t>
    </dgm:pt>
    <dgm:pt modelId="{2B91386C-42E2-42CD-88F3-A23AA3D728E5}" type="pres">
      <dgm:prSet presAssocID="{8843C2E1-B5FB-4EFF-812E-F9096492CEAE}" presName="descendantText" presStyleLbl="alignAcc1" presStyleIdx="3" presStyleCnt="4">
        <dgm:presLayoutVars>
          <dgm:bulletEnabled val="1"/>
        </dgm:presLayoutVars>
      </dgm:prSet>
      <dgm:spPr/>
      <dgm:t>
        <a:bodyPr/>
        <a:lstStyle/>
        <a:p>
          <a:endParaRPr lang="es-MX"/>
        </a:p>
      </dgm:t>
    </dgm:pt>
  </dgm:ptLst>
  <dgm:cxnLst>
    <dgm:cxn modelId="{4E56966C-3279-4FA6-BCED-657CB9BCD9DB}" srcId="{9B17C55A-2645-4888-9D5C-42D2B1B93A67}" destId="{74BCC0EB-D455-4D59-B4DD-00C108BC8684}" srcOrd="0" destOrd="0" parTransId="{9466FC17-649F-42B7-8133-48D72A7613C4}" sibTransId="{DB8E1CB2-6018-40B8-9208-B3A8E8631BF7}"/>
    <dgm:cxn modelId="{AB09BC4B-99CF-49FF-8724-98816ACD62BA}" srcId="{02956C23-D48E-45FF-A88A-086E893784F4}" destId="{8843C2E1-B5FB-4EFF-812E-F9096492CEAE}" srcOrd="3" destOrd="0" parTransId="{EAFBECAC-5D6E-4082-9A1D-874B2C099850}" sibTransId="{436E4071-0358-4F97-B825-69BFBC9B30F0}"/>
    <dgm:cxn modelId="{43AB551A-EC2D-4927-8D06-08C56416FDB9}" srcId="{02956C23-D48E-45FF-A88A-086E893784F4}" destId="{78F413F8-08EB-4332-A60B-C750C6B72CF8}" srcOrd="0" destOrd="0" parTransId="{CCD838F3-F0A5-4A79-8D2F-A2E5152700DE}" sibTransId="{093CADB7-3BAB-400D-A61B-F461C1B90DC6}"/>
    <dgm:cxn modelId="{30A2114C-BCE1-4699-BA51-D89471365543}" srcId="{02956C23-D48E-45FF-A88A-086E893784F4}" destId="{9B17C55A-2645-4888-9D5C-42D2B1B93A67}" srcOrd="1" destOrd="0" parTransId="{63B2982E-3193-498D-9905-4AFBCD05CF33}" sibTransId="{3056907C-68F3-4818-9330-558C24D07C03}"/>
    <dgm:cxn modelId="{591AE9B1-C9A3-4A9E-841C-F83B97082798}" srcId="{02956C23-D48E-45FF-A88A-086E893784F4}" destId="{6A90B383-5CC9-440B-9A09-85DCFB6F79FD}" srcOrd="2" destOrd="0" parTransId="{51672EA5-0C76-4055-8BFB-D4D248579C69}" sibTransId="{0876C4DA-528D-4BC9-9E0B-A7E42FFA99C9}"/>
    <dgm:cxn modelId="{AEA46806-9ADD-4E46-A075-74838293BF03}" type="presOf" srcId="{9B17C55A-2645-4888-9D5C-42D2B1B93A67}" destId="{EDDF6F4F-C79C-4244-B21C-39CC74CE7621}" srcOrd="0" destOrd="0" presId="urn:microsoft.com/office/officeart/2005/8/layout/chevron2"/>
    <dgm:cxn modelId="{B340B3FE-6F80-4A5B-B9F6-6EB210BCED10}" type="presOf" srcId="{DBD48F0F-0099-4285-88B0-6567C1ECE82B}" destId="{C97BB4D3-D0A3-4CC7-AFC1-0F0C14D85811}" srcOrd="0" destOrd="0" presId="urn:microsoft.com/office/officeart/2005/8/layout/chevron2"/>
    <dgm:cxn modelId="{619D96F3-7993-4E7F-905A-DB3922FD648C}" srcId="{6A90B383-5CC9-440B-9A09-85DCFB6F79FD}" destId="{DBD48F0F-0099-4285-88B0-6567C1ECE82B}" srcOrd="0" destOrd="0" parTransId="{84198EE9-662B-4FAE-A89B-36F5E333CCA5}" sibTransId="{43CA28CA-26CE-47FA-BA49-BA1BB9CCA1C4}"/>
    <dgm:cxn modelId="{BF935964-7F1C-4EBB-972C-D3DD5DD2792B}" type="presOf" srcId="{6A90B383-5CC9-440B-9A09-85DCFB6F79FD}" destId="{E72783B0-DB49-4E4C-B7DC-03A90DAA5DFA}" srcOrd="0" destOrd="0" presId="urn:microsoft.com/office/officeart/2005/8/layout/chevron2"/>
    <dgm:cxn modelId="{4C07FE76-1782-4991-917D-DDDB585F0DA6}" type="presOf" srcId="{02956C23-D48E-45FF-A88A-086E893784F4}" destId="{FBD0DF51-7AC0-416C-9EA4-DCE661785762}" srcOrd="0" destOrd="0" presId="urn:microsoft.com/office/officeart/2005/8/layout/chevron2"/>
    <dgm:cxn modelId="{43D58869-1291-4F81-AB12-9AC4E86F32C8}" srcId="{78F413F8-08EB-4332-A60B-C750C6B72CF8}" destId="{61ED515C-7413-4386-9AF2-4CE16CFE14D5}" srcOrd="0" destOrd="0" parTransId="{4925F431-26DB-42F5-8A9E-478C883B3DA0}" sibTransId="{569CDB5A-50F6-4D17-BEE4-60D9324F34D6}"/>
    <dgm:cxn modelId="{31E56707-185E-4188-9A95-71A0DF1FE90D}" srcId="{8843C2E1-B5FB-4EFF-812E-F9096492CEAE}" destId="{6C663346-77D7-4D87-BCBC-957FA0134BE4}" srcOrd="0" destOrd="0" parTransId="{EA29AB05-F84F-44CB-A137-A22641AE6026}" sibTransId="{87058683-A3AD-4CBC-9F05-E00D1C41446C}"/>
    <dgm:cxn modelId="{EF20E7A7-CB79-4CA3-8462-FB36E5BB3DED}" type="presOf" srcId="{6C663346-77D7-4D87-BCBC-957FA0134BE4}" destId="{2B91386C-42E2-42CD-88F3-A23AA3D728E5}" srcOrd="0" destOrd="0" presId="urn:microsoft.com/office/officeart/2005/8/layout/chevron2"/>
    <dgm:cxn modelId="{8EE6916D-E2CD-4D62-905C-9B6FAB9FF595}" type="presOf" srcId="{74BCC0EB-D455-4D59-B4DD-00C108BC8684}" destId="{EEFC8B39-5DDD-4FD9-8ED8-A2E01DF6ED78}" srcOrd="0" destOrd="0" presId="urn:microsoft.com/office/officeart/2005/8/layout/chevron2"/>
    <dgm:cxn modelId="{25C4258D-17C2-455C-BD24-4884F81F3EE4}" type="presOf" srcId="{61ED515C-7413-4386-9AF2-4CE16CFE14D5}" destId="{BEFD7943-34AD-4264-8EF8-B25E6724C3F7}" srcOrd="0" destOrd="0" presId="urn:microsoft.com/office/officeart/2005/8/layout/chevron2"/>
    <dgm:cxn modelId="{8410EF31-A434-4CFE-B95B-746A1F11AB4C}" type="presOf" srcId="{8843C2E1-B5FB-4EFF-812E-F9096492CEAE}" destId="{9850F383-9A1A-4394-A661-A1CAF825C0C0}" srcOrd="0" destOrd="0" presId="urn:microsoft.com/office/officeart/2005/8/layout/chevron2"/>
    <dgm:cxn modelId="{58B94840-D97E-4268-97C9-C573A0B5B120}" type="presOf" srcId="{78F413F8-08EB-4332-A60B-C750C6B72CF8}" destId="{F4776EF2-58CE-4DE0-9A85-F31A99F79A75}" srcOrd="0" destOrd="0" presId="urn:microsoft.com/office/officeart/2005/8/layout/chevron2"/>
    <dgm:cxn modelId="{05BE2553-B13B-453A-BDDB-3D1EB9F4E32C}" type="presParOf" srcId="{FBD0DF51-7AC0-416C-9EA4-DCE661785762}" destId="{17865161-8F1B-41A8-A64D-7E70BC8294D0}" srcOrd="0" destOrd="0" presId="urn:microsoft.com/office/officeart/2005/8/layout/chevron2"/>
    <dgm:cxn modelId="{08FA2BAD-D37D-4556-BD05-0CB4260B12CD}" type="presParOf" srcId="{17865161-8F1B-41A8-A64D-7E70BC8294D0}" destId="{F4776EF2-58CE-4DE0-9A85-F31A99F79A75}" srcOrd="0" destOrd="0" presId="urn:microsoft.com/office/officeart/2005/8/layout/chevron2"/>
    <dgm:cxn modelId="{7F87C653-9B33-4A9D-B785-029627B4D06D}" type="presParOf" srcId="{17865161-8F1B-41A8-A64D-7E70BC8294D0}" destId="{BEFD7943-34AD-4264-8EF8-B25E6724C3F7}" srcOrd="1" destOrd="0" presId="urn:microsoft.com/office/officeart/2005/8/layout/chevron2"/>
    <dgm:cxn modelId="{C93D0F71-55CC-477E-803B-8AC678299440}" type="presParOf" srcId="{FBD0DF51-7AC0-416C-9EA4-DCE661785762}" destId="{252110CC-58C9-4946-AA5B-153EC69991FC}" srcOrd="1" destOrd="0" presId="urn:microsoft.com/office/officeart/2005/8/layout/chevron2"/>
    <dgm:cxn modelId="{F4311B9F-1C56-45AF-BE77-60117E99A45D}" type="presParOf" srcId="{FBD0DF51-7AC0-416C-9EA4-DCE661785762}" destId="{40153448-19A4-40A6-AA17-E1F6DA602E63}" srcOrd="2" destOrd="0" presId="urn:microsoft.com/office/officeart/2005/8/layout/chevron2"/>
    <dgm:cxn modelId="{6363916E-DE5C-40F7-B4A3-2C9FDCE9D58E}" type="presParOf" srcId="{40153448-19A4-40A6-AA17-E1F6DA602E63}" destId="{EDDF6F4F-C79C-4244-B21C-39CC74CE7621}" srcOrd="0" destOrd="0" presId="urn:microsoft.com/office/officeart/2005/8/layout/chevron2"/>
    <dgm:cxn modelId="{7C4D9B30-A31E-4AD2-BF84-05DE69B761DC}" type="presParOf" srcId="{40153448-19A4-40A6-AA17-E1F6DA602E63}" destId="{EEFC8B39-5DDD-4FD9-8ED8-A2E01DF6ED78}" srcOrd="1" destOrd="0" presId="urn:microsoft.com/office/officeart/2005/8/layout/chevron2"/>
    <dgm:cxn modelId="{83F00691-5CD2-4647-8CDA-0C7B91884910}" type="presParOf" srcId="{FBD0DF51-7AC0-416C-9EA4-DCE661785762}" destId="{90B9CD44-3434-4EEB-A4AD-0D95E063D22C}" srcOrd="3" destOrd="0" presId="urn:microsoft.com/office/officeart/2005/8/layout/chevron2"/>
    <dgm:cxn modelId="{9BDDC479-3F12-4DBA-88B9-7E4E99910AC8}" type="presParOf" srcId="{FBD0DF51-7AC0-416C-9EA4-DCE661785762}" destId="{A14CE3F4-FE7A-49CE-BF4C-501A63E752B3}" srcOrd="4" destOrd="0" presId="urn:microsoft.com/office/officeart/2005/8/layout/chevron2"/>
    <dgm:cxn modelId="{93AC8F7A-4918-4424-8BF6-E79C961ABE3E}" type="presParOf" srcId="{A14CE3F4-FE7A-49CE-BF4C-501A63E752B3}" destId="{E72783B0-DB49-4E4C-B7DC-03A90DAA5DFA}" srcOrd="0" destOrd="0" presId="urn:microsoft.com/office/officeart/2005/8/layout/chevron2"/>
    <dgm:cxn modelId="{6F5B6CEE-4027-4701-B41A-25F4A24B3EA6}" type="presParOf" srcId="{A14CE3F4-FE7A-49CE-BF4C-501A63E752B3}" destId="{C97BB4D3-D0A3-4CC7-AFC1-0F0C14D85811}" srcOrd="1" destOrd="0" presId="urn:microsoft.com/office/officeart/2005/8/layout/chevron2"/>
    <dgm:cxn modelId="{5B283DE1-B42B-45C8-B612-9B7C10B06364}" type="presParOf" srcId="{FBD0DF51-7AC0-416C-9EA4-DCE661785762}" destId="{C38B3C11-40B8-4C52-ADC7-42A4C7BB085C}" srcOrd="5" destOrd="0" presId="urn:microsoft.com/office/officeart/2005/8/layout/chevron2"/>
    <dgm:cxn modelId="{69FC2A93-CF09-4CCF-A249-CD3C8531C30A}" type="presParOf" srcId="{FBD0DF51-7AC0-416C-9EA4-DCE661785762}" destId="{54880856-315F-4CF6-9EEF-8A90837E5567}" srcOrd="6" destOrd="0" presId="urn:microsoft.com/office/officeart/2005/8/layout/chevron2"/>
    <dgm:cxn modelId="{B85A0DC1-4BD0-4A6C-8C6A-718FE83820AF}" type="presParOf" srcId="{54880856-315F-4CF6-9EEF-8A90837E5567}" destId="{9850F383-9A1A-4394-A661-A1CAF825C0C0}" srcOrd="0" destOrd="0" presId="urn:microsoft.com/office/officeart/2005/8/layout/chevron2"/>
    <dgm:cxn modelId="{E3F28207-1C0F-4CB3-B70D-1E306CB7448B}" type="presParOf" srcId="{54880856-315F-4CF6-9EEF-8A90837E5567}" destId="{2B91386C-42E2-42CD-88F3-A23AA3D728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016EF-682B-43E8-9DFC-C2451C5F12BD}" type="doc">
      <dgm:prSet loTypeId="urn:microsoft.com/office/officeart/2005/8/layout/vList4" loCatId="picture" qsTypeId="urn:microsoft.com/office/officeart/2005/8/quickstyle/simple1" qsCatId="simple" csTypeId="urn:microsoft.com/office/officeart/2005/8/colors/colorful4" csCatId="colorful" phldr="1"/>
      <dgm:spPr/>
      <dgm:t>
        <a:bodyPr/>
        <a:lstStyle/>
        <a:p>
          <a:endParaRPr lang="es-MX"/>
        </a:p>
      </dgm:t>
    </dgm:pt>
    <dgm:pt modelId="{BB22FD33-4D22-495C-855A-614CD0560C78}">
      <dgm:prSet phldrT="[Texto]"/>
      <dgm:spPr/>
      <dgm:t>
        <a:bodyPr/>
        <a:lstStyle/>
        <a:p>
          <a:r>
            <a:rPr lang="es-MX" dirty="0" smtClean="0"/>
            <a:t>La tendencia a no definir el campo y a reconocer su complejidad.</a:t>
          </a:r>
        </a:p>
        <a:p>
          <a:r>
            <a:rPr lang="es-MX" dirty="0" smtClean="0"/>
            <a:t>Granja, (1993) ha referido acerca de la necesidad de una acotación del concepto de gestión aludiendo a su empleo indiscriminado, mismo que se deriva del estado mismo de imprecisión del campo.</a:t>
          </a:r>
          <a:endParaRPr lang="es-MX" dirty="0"/>
        </a:p>
      </dgm:t>
    </dgm:pt>
    <dgm:pt modelId="{36DD7D69-2AA0-4A20-BFAD-0B7FC80AB934}" type="parTrans" cxnId="{0F4470D0-FE42-4618-B1B0-E0B100EFA5CC}">
      <dgm:prSet/>
      <dgm:spPr/>
      <dgm:t>
        <a:bodyPr/>
        <a:lstStyle/>
        <a:p>
          <a:endParaRPr lang="es-MX"/>
        </a:p>
      </dgm:t>
    </dgm:pt>
    <dgm:pt modelId="{9773078E-552D-447B-970C-39DDE16853C0}" type="sibTrans" cxnId="{0F4470D0-FE42-4618-B1B0-E0B100EFA5CC}">
      <dgm:prSet/>
      <dgm:spPr/>
      <dgm:t>
        <a:bodyPr/>
        <a:lstStyle/>
        <a:p>
          <a:endParaRPr lang="es-MX"/>
        </a:p>
      </dgm:t>
    </dgm:pt>
    <dgm:pt modelId="{B75E3D84-A619-4944-8C0A-39D429BDE9FF}">
      <dgm:prSet phldrT="[Texto]"/>
      <dgm:spPr/>
      <dgm:t>
        <a:bodyPr/>
        <a:lstStyle/>
        <a:p>
          <a:r>
            <a:rPr lang="es-MX" dirty="0" err="1" smtClean="0"/>
            <a:t>Furlán</a:t>
          </a:r>
          <a:r>
            <a:rPr lang="es-MX" dirty="0" smtClean="0"/>
            <a:t>, (1995) plantea que si bien la gestión escolar ha tenido una importancia práctica, su propio estudio solo ha tenido incipientes trabajos de reflexión teórica e investigación empírica.</a:t>
          </a:r>
          <a:endParaRPr lang="es-MX" dirty="0"/>
        </a:p>
      </dgm:t>
    </dgm:pt>
    <dgm:pt modelId="{81535290-46D2-4340-A4E6-07E73CF20AF2}" type="parTrans" cxnId="{96B9DB5C-10A4-4AA9-A0E2-5196F706F008}">
      <dgm:prSet/>
      <dgm:spPr/>
      <dgm:t>
        <a:bodyPr/>
        <a:lstStyle/>
        <a:p>
          <a:endParaRPr lang="es-MX"/>
        </a:p>
      </dgm:t>
    </dgm:pt>
    <dgm:pt modelId="{CE42C2B5-E718-45CB-BF8D-4B6A1F43808C}" type="sibTrans" cxnId="{96B9DB5C-10A4-4AA9-A0E2-5196F706F008}">
      <dgm:prSet/>
      <dgm:spPr/>
      <dgm:t>
        <a:bodyPr/>
        <a:lstStyle/>
        <a:p>
          <a:endParaRPr lang="es-MX"/>
        </a:p>
      </dgm:t>
    </dgm:pt>
    <dgm:pt modelId="{4799112F-89A1-4DFF-8C8C-092D9A315986}">
      <dgm:prSet phldrT="[Texto]"/>
      <dgm:spPr/>
      <dgm:t>
        <a:bodyPr/>
        <a:lstStyle/>
        <a:p>
          <a:r>
            <a:rPr lang="es-MX" dirty="0" err="1" smtClean="0"/>
            <a:t>Ezpeleta</a:t>
          </a:r>
          <a:r>
            <a:rPr lang="es-MX" dirty="0" smtClean="0"/>
            <a:t>, (1991 c) reconoce la dificultad para precisar un concepto claro y definido que sintetice un campo que contrae “una totalidad compleja”, esta realidad compleja que corresponde a la comprensión del éxito o fracaso de las escuelas, lo cual incide directamente en el ámbito de la gestión</a:t>
          </a:r>
          <a:endParaRPr lang="es-MX" dirty="0"/>
        </a:p>
      </dgm:t>
    </dgm:pt>
    <dgm:pt modelId="{ED81AD02-C810-4D67-8959-E8E1932978AC}" type="parTrans" cxnId="{94116866-E774-474F-95CE-169EF2CD930C}">
      <dgm:prSet/>
      <dgm:spPr/>
      <dgm:t>
        <a:bodyPr/>
        <a:lstStyle/>
        <a:p>
          <a:endParaRPr lang="es-MX"/>
        </a:p>
      </dgm:t>
    </dgm:pt>
    <dgm:pt modelId="{B9BD24DE-216A-4153-B0D7-437DB6F880B2}" type="sibTrans" cxnId="{94116866-E774-474F-95CE-169EF2CD930C}">
      <dgm:prSet/>
      <dgm:spPr/>
      <dgm:t>
        <a:bodyPr/>
        <a:lstStyle/>
        <a:p>
          <a:endParaRPr lang="es-MX"/>
        </a:p>
      </dgm:t>
    </dgm:pt>
    <dgm:pt modelId="{3228BD21-0E78-4DF1-8459-B6AF9C76D402}">
      <dgm:prSet/>
      <dgm:spPr/>
      <dgm:t>
        <a:bodyPr/>
        <a:lstStyle/>
        <a:p>
          <a:r>
            <a:rPr lang="es-MX" smtClean="0"/>
            <a:t>a Sander, (1996) La adopción generalizada de los principios y prácticas de las escuelas clásica y psicosociológica de la administración en la gestión educativa, parte de la falsa  suposición de que dichos principios y prácticas son automáticamente aplicables a la conducción de cualquier institución, independientemente de su naturaleza, sus objetivos y su entorno social y cultural.</a:t>
          </a:r>
          <a:endParaRPr lang="es-MX"/>
        </a:p>
      </dgm:t>
    </dgm:pt>
    <dgm:pt modelId="{97980108-9089-4E0A-923D-2A9DAC4EE159}" type="parTrans" cxnId="{FB92E1FF-7C40-4252-A0C8-926FDEE89F20}">
      <dgm:prSet/>
      <dgm:spPr/>
      <dgm:t>
        <a:bodyPr/>
        <a:lstStyle/>
        <a:p>
          <a:endParaRPr lang="es-MX"/>
        </a:p>
      </dgm:t>
    </dgm:pt>
    <dgm:pt modelId="{DC95DA91-5EB7-445A-8B76-08E8F93F4A2A}" type="sibTrans" cxnId="{FB92E1FF-7C40-4252-A0C8-926FDEE89F20}">
      <dgm:prSet/>
      <dgm:spPr/>
      <dgm:t>
        <a:bodyPr/>
        <a:lstStyle/>
        <a:p>
          <a:endParaRPr lang="es-MX"/>
        </a:p>
      </dgm:t>
    </dgm:pt>
    <dgm:pt modelId="{2599C168-92D7-4D54-BE78-85648A06A5D1}">
      <dgm:prSet/>
      <dgm:spPr/>
      <dgm:t>
        <a:bodyPr/>
        <a:lstStyle/>
        <a:p>
          <a:r>
            <a:rPr lang="es-MX" smtClean="0"/>
            <a:t>El estudio de la innovación, como un fenómeno particular de la gestión, no puede abordarse únicamente como un enfoque administrativo, académico o político, sino que es necesario considerar la manera como los aspectos pedagógicos, políticos y administrativos se hacen presentes y están íntimamente ligados” (Fierro, 1999: 58) </a:t>
          </a:r>
          <a:endParaRPr lang="es-MX"/>
        </a:p>
      </dgm:t>
    </dgm:pt>
    <dgm:pt modelId="{02AF13F7-CBAD-4B5E-A117-B6253FEE8819}" type="parTrans" cxnId="{DAE8F925-F6A3-4298-BAB3-172BC27C8C0D}">
      <dgm:prSet/>
      <dgm:spPr/>
      <dgm:t>
        <a:bodyPr/>
        <a:lstStyle/>
        <a:p>
          <a:endParaRPr lang="es-MX"/>
        </a:p>
      </dgm:t>
    </dgm:pt>
    <dgm:pt modelId="{46CD414A-40E8-42D9-B86A-3FD20FCC1388}" type="sibTrans" cxnId="{DAE8F925-F6A3-4298-BAB3-172BC27C8C0D}">
      <dgm:prSet/>
      <dgm:spPr/>
      <dgm:t>
        <a:bodyPr/>
        <a:lstStyle/>
        <a:p>
          <a:endParaRPr lang="es-MX"/>
        </a:p>
      </dgm:t>
    </dgm:pt>
    <dgm:pt modelId="{553BA1BA-73CC-4199-B46B-57011BDAE828}">
      <dgm:prSet/>
      <dgm:spPr/>
      <dgm:t>
        <a:bodyPr/>
        <a:lstStyle/>
        <a:p>
          <a:r>
            <a:rPr lang="es-MX" smtClean="0"/>
            <a:t>(1992) se refiere al concepto de gestión pedagógica señalando que la trama organizativa de la escuela, es un componente esencial de la gestión pedagógica y que esta última tiene “un importante articulador entre las metas y lineamientos propuestos por el sistema y las concreciones de la actividad escolar” (</a:t>
          </a:r>
          <a:r>
            <a:rPr lang="es-MX" dirty="0" err="1" smtClean="0"/>
            <a:t>Ezpeleta</a:t>
          </a:r>
          <a:r>
            <a:rPr lang="es-MX" dirty="0" smtClean="0"/>
            <a:t> y </a:t>
          </a:r>
          <a:r>
            <a:rPr lang="es-MX" dirty="0" err="1" smtClean="0"/>
            <a:t>Furlán</a:t>
          </a:r>
          <a:r>
            <a:rPr lang="es-MX" dirty="0" smtClean="0"/>
            <a:t>, 1992: 102). </a:t>
          </a:r>
          <a:endParaRPr lang="es-MX" dirty="0"/>
        </a:p>
      </dgm:t>
    </dgm:pt>
    <dgm:pt modelId="{2F7ED63C-12A1-46B6-A4E1-476B3556C985}" type="parTrans" cxnId="{A7CFC4A0-BC16-4D67-B3E3-BF4552509633}">
      <dgm:prSet/>
      <dgm:spPr/>
      <dgm:t>
        <a:bodyPr/>
        <a:lstStyle/>
        <a:p>
          <a:endParaRPr lang="es-MX"/>
        </a:p>
      </dgm:t>
    </dgm:pt>
    <dgm:pt modelId="{8682316A-F7F2-41E4-8A09-38E3F9B1A0D0}" type="sibTrans" cxnId="{A7CFC4A0-BC16-4D67-B3E3-BF4552509633}">
      <dgm:prSet/>
      <dgm:spPr/>
      <dgm:t>
        <a:bodyPr/>
        <a:lstStyle/>
        <a:p>
          <a:endParaRPr lang="es-MX"/>
        </a:p>
      </dgm:t>
    </dgm:pt>
    <dgm:pt modelId="{B6DC963C-3DC9-428C-91D8-D99003771F19}" type="pres">
      <dgm:prSet presAssocID="{660016EF-682B-43E8-9DFC-C2451C5F12BD}" presName="linear" presStyleCnt="0">
        <dgm:presLayoutVars>
          <dgm:dir/>
          <dgm:resizeHandles val="exact"/>
        </dgm:presLayoutVars>
      </dgm:prSet>
      <dgm:spPr/>
      <dgm:t>
        <a:bodyPr/>
        <a:lstStyle/>
        <a:p>
          <a:endParaRPr lang="es-MX"/>
        </a:p>
      </dgm:t>
    </dgm:pt>
    <dgm:pt modelId="{9B9B97BC-C0D4-4270-A7F3-76F06F8DFE85}" type="pres">
      <dgm:prSet presAssocID="{BB22FD33-4D22-495C-855A-614CD0560C78}" presName="comp" presStyleCnt="0"/>
      <dgm:spPr/>
    </dgm:pt>
    <dgm:pt modelId="{F8C2386F-5811-46EA-BE49-63E69C248AF5}" type="pres">
      <dgm:prSet presAssocID="{BB22FD33-4D22-495C-855A-614CD0560C78}" presName="box" presStyleLbl="node1" presStyleIdx="0" presStyleCnt="6"/>
      <dgm:spPr/>
      <dgm:t>
        <a:bodyPr/>
        <a:lstStyle/>
        <a:p>
          <a:endParaRPr lang="es-MX"/>
        </a:p>
      </dgm:t>
    </dgm:pt>
    <dgm:pt modelId="{E5D2748B-C16B-47B1-9219-0A81A4FB7F4D}" type="pres">
      <dgm:prSet presAssocID="{BB22FD33-4D22-495C-855A-614CD0560C78}" presName="img" presStyleLbl="fgImgPlace1" presStyleIdx="0" presStyleCnt="6" custFlipHor="1" custScaleX="92359"/>
      <dgm:spPr/>
    </dgm:pt>
    <dgm:pt modelId="{E63BA7DD-6002-491A-8363-BA2F410B2841}" type="pres">
      <dgm:prSet presAssocID="{BB22FD33-4D22-495C-855A-614CD0560C78}" presName="text" presStyleLbl="node1" presStyleIdx="0" presStyleCnt="6">
        <dgm:presLayoutVars>
          <dgm:bulletEnabled val="1"/>
        </dgm:presLayoutVars>
      </dgm:prSet>
      <dgm:spPr/>
      <dgm:t>
        <a:bodyPr/>
        <a:lstStyle/>
        <a:p>
          <a:endParaRPr lang="es-MX"/>
        </a:p>
      </dgm:t>
    </dgm:pt>
    <dgm:pt modelId="{2E130692-0DAB-4423-90CD-B6E5D5A9EA92}" type="pres">
      <dgm:prSet presAssocID="{9773078E-552D-447B-970C-39DDE16853C0}" presName="spacer" presStyleCnt="0"/>
      <dgm:spPr/>
    </dgm:pt>
    <dgm:pt modelId="{8E1F20C4-F66D-4FB5-B0FA-7106AD8FCA52}" type="pres">
      <dgm:prSet presAssocID="{B75E3D84-A619-4944-8C0A-39D429BDE9FF}" presName="comp" presStyleCnt="0"/>
      <dgm:spPr/>
    </dgm:pt>
    <dgm:pt modelId="{05501391-EBDF-45AC-A127-DEC5885B4CC0}" type="pres">
      <dgm:prSet presAssocID="{B75E3D84-A619-4944-8C0A-39D429BDE9FF}" presName="box" presStyleLbl="node1" presStyleIdx="1" presStyleCnt="6"/>
      <dgm:spPr/>
      <dgm:t>
        <a:bodyPr/>
        <a:lstStyle/>
        <a:p>
          <a:endParaRPr lang="es-MX"/>
        </a:p>
      </dgm:t>
    </dgm:pt>
    <dgm:pt modelId="{027EC106-E461-452B-80FA-D04AB6B70399}" type="pres">
      <dgm:prSet presAssocID="{B75E3D84-A619-4944-8C0A-39D429BDE9FF}" presName="img" presStyleLbl="fgImgPlace1" presStyleIdx="1" presStyleCnt="6"/>
      <dgm:spPr/>
    </dgm:pt>
    <dgm:pt modelId="{36D1CD5A-2CAC-405C-BC68-45516D1078A8}" type="pres">
      <dgm:prSet presAssocID="{B75E3D84-A619-4944-8C0A-39D429BDE9FF}" presName="text" presStyleLbl="node1" presStyleIdx="1" presStyleCnt="6">
        <dgm:presLayoutVars>
          <dgm:bulletEnabled val="1"/>
        </dgm:presLayoutVars>
      </dgm:prSet>
      <dgm:spPr/>
      <dgm:t>
        <a:bodyPr/>
        <a:lstStyle/>
        <a:p>
          <a:endParaRPr lang="es-MX"/>
        </a:p>
      </dgm:t>
    </dgm:pt>
    <dgm:pt modelId="{8F22690D-1E4F-4035-9B25-80292B9404C5}" type="pres">
      <dgm:prSet presAssocID="{CE42C2B5-E718-45CB-BF8D-4B6A1F43808C}" presName="spacer" presStyleCnt="0"/>
      <dgm:spPr/>
    </dgm:pt>
    <dgm:pt modelId="{6B89F9ED-4631-4B75-85B1-F3314F0758BF}" type="pres">
      <dgm:prSet presAssocID="{4799112F-89A1-4DFF-8C8C-092D9A315986}" presName="comp" presStyleCnt="0"/>
      <dgm:spPr/>
    </dgm:pt>
    <dgm:pt modelId="{3790514F-4D75-480C-B8DD-23E5947ADBFC}" type="pres">
      <dgm:prSet presAssocID="{4799112F-89A1-4DFF-8C8C-092D9A315986}" presName="box" presStyleLbl="node1" presStyleIdx="2" presStyleCnt="6" custScaleY="109626"/>
      <dgm:spPr/>
      <dgm:t>
        <a:bodyPr/>
        <a:lstStyle/>
        <a:p>
          <a:endParaRPr lang="es-MX"/>
        </a:p>
      </dgm:t>
    </dgm:pt>
    <dgm:pt modelId="{C826BC47-EE1B-4EA6-BA35-050889B603F2}" type="pres">
      <dgm:prSet presAssocID="{4799112F-89A1-4DFF-8C8C-092D9A315986}" presName="img" presStyleLbl="fgImgPlace1" presStyleIdx="2" presStyleCnt="6"/>
      <dgm:spPr/>
    </dgm:pt>
    <dgm:pt modelId="{8F41234B-DC17-49CD-8646-7492CDC50C32}" type="pres">
      <dgm:prSet presAssocID="{4799112F-89A1-4DFF-8C8C-092D9A315986}" presName="text" presStyleLbl="node1" presStyleIdx="2" presStyleCnt="6">
        <dgm:presLayoutVars>
          <dgm:bulletEnabled val="1"/>
        </dgm:presLayoutVars>
      </dgm:prSet>
      <dgm:spPr/>
      <dgm:t>
        <a:bodyPr/>
        <a:lstStyle/>
        <a:p>
          <a:endParaRPr lang="es-MX"/>
        </a:p>
      </dgm:t>
    </dgm:pt>
    <dgm:pt modelId="{226CF450-DE06-4F72-B2C9-D1CCC195C168}" type="pres">
      <dgm:prSet presAssocID="{B9BD24DE-216A-4153-B0D7-437DB6F880B2}" presName="spacer" presStyleCnt="0"/>
      <dgm:spPr/>
    </dgm:pt>
    <dgm:pt modelId="{D09417E3-997C-41FA-9A33-A5892ABA251B}" type="pres">
      <dgm:prSet presAssocID="{3228BD21-0E78-4DF1-8459-B6AF9C76D402}" presName="comp" presStyleCnt="0"/>
      <dgm:spPr/>
    </dgm:pt>
    <dgm:pt modelId="{0E3BAE86-EDC5-4EAD-8117-77706777D3B2}" type="pres">
      <dgm:prSet presAssocID="{3228BD21-0E78-4DF1-8459-B6AF9C76D402}" presName="box" presStyleLbl="node1" presStyleIdx="3" presStyleCnt="6"/>
      <dgm:spPr/>
      <dgm:t>
        <a:bodyPr/>
        <a:lstStyle/>
        <a:p>
          <a:endParaRPr lang="es-MX"/>
        </a:p>
      </dgm:t>
    </dgm:pt>
    <dgm:pt modelId="{EFAA4479-B93A-4A0B-84AF-4C977AD00D98}" type="pres">
      <dgm:prSet presAssocID="{3228BD21-0E78-4DF1-8459-B6AF9C76D402}" presName="img" presStyleLbl="fgImgPlace1" presStyleIdx="3" presStyleCnt="6"/>
      <dgm:spPr/>
    </dgm:pt>
    <dgm:pt modelId="{52AB3DFF-2F6D-45C3-8E2F-E0CFF3E265C4}" type="pres">
      <dgm:prSet presAssocID="{3228BD21-0E78-4DF1-8459-B6AF9C76D402}" presName="text" presStyleLbl="node1" presStyleIdx="3" presStyleCnt="6">
        <dgm:presLayoutVars>
          <dgm:bulletEnabled val="1"/>
        </dgm:presLayoutVars>
      </dgm:prSet>
      <dgm:spPr/>
      <dgm:t>
        <a:bodyPr/>
        <a:lstStyle/>
        <a:p>
          <a:endParaRPr lang="es-MX"/>
        </a:p>
      </dgm:t>
    </dgm:pt>
    <dgm:pt modelId="{2B855CB6-45A3-4DDA-92F2-2855433EDFA1}" type="pres">
      <dgm:prSet presAssocID="{DC95DA91-5EB7-445A-8B76-08E8F93F4A2A}" presName="spacer" presStyleCnt="0"/>
      <dgm:spPr/>
    </dgm:pt>
    <dgm:pt modelId="{917220CA-4283-4F09-9763-75A49C9E04D7}" type="pres">
      <dgm:prSet presAssocID="{2599C168-92D7-4D54-BE78-85648A06A5D1}" presName="comp" presStyleCnt="0"/>
      <dgm:spPr/>
    </dgm:pt>
    <dgm:pt modelId="{F7AF718C-CC92-4DA6-9BCC-0F40B6CD011B}" type="pres">
      <dgm:prSet presAssocID="{2599C168-92D7-4D54-BE78-85648A06A5D1}" presName="box" presStyleLbl="node1" presStyleIdx="4" presStyleCnt="6" custLinFactNeighborY="6566"/>
      <dgm:spPr/>
      <dgm:t>
        <a:bodyPr/>
        <a:lstStyle/>
        <a:p>
          <a:endParaRPr lang="es-MX"/>
        </a:p>
      </dgm:t>
    </dgm:pt>
    <dgm:pt modelId="{286C985E-FEE5-4DCF-9FB8-E4F6D1DB8C69}" type="pres">
      <dgm:prSet presAssocID="{2599C168-92D7-4D54-BE78-85648A06A5D1}" presName="img" presStyleLbl="fgImgPlace1" presStyleIdx="4" presStyleCnt="6"/>
      <dgm:spPr/>
    </dgm:pt>
    <dgm:pt modelId="{1C3F730B-04FC-4D90-8105-18DEC629F4ED}" type="pres">
      <dgm:prSet presAssocID="{2599C168-92D7-4D54-BE78-85648A06A5D1}" presName="text" presStyleLbl="node1" presStyleIdx="4" presStyleCnt="6">
        <dgm:presLayoutVars>
          <dgm:bulletEnabled val="1"/>
        </dgm:presLayoutVars>
      </dgm:prSet>
      <dgm:spPr/>
      <dgm:t>
        <a:bodyPr/>
        <a:lstStyle/>
        <a:p>
          <a:endParaRPr lang="es-MX"/>
        </a:p>
      </dgm:t>
    </dgm:pt>
    <dgm:pt modelId="{2E30EB5C-50DA-425A-8682-AD0D413D59CB}" type="pres">
      <dgm:prSet presAssocID="{46CD414A-40E8-42D9-B86A-3FD20FCC1388}" presName="spacer" presStyleCnt="0"/>
      <dgm:spPr/>
    </dgm:pt>
    <dgm:pt modelId="{422F4B75-CFEA-4AD3-BF70-53B79121AE7D}" type="pres">
      <dgm:prSet presAssocID="{553BA1BA-73CC-4199-B46B-57011BDAE828}" presName="comp" presStyleCnt="0"/>
      <dgm:spPr/>
    </dgm:pt>
    <dgm:pt modelId="{F83646BD-11C1-4C77-A5D7-D27B71772D25}" type="pres">
      <dgm:prSet presAssocID="{553BA1BA-73CC-4199-B46B-57011BDAE828}" presName="box" presStyleLbl="node1" presStyleIdx="5" presStyleCnt="6"/>
      <dgm:spPr/>
      <dgm:t>
        <a:bodyPr/>
        <a:lstStyle/>
        <a:p>
          <a:endParaRPr lang="es-MX"/>
        </a:p>
      </dgm:t>
    </dgm:pt>
    <dgm:pt modelId="{06137522-EA86-4D21-9717-439F2F37098E}" type="pres">
      <dgm:prSet presAssocID="{553BA1BA-73CC-4199-B46B-57011BDAE828}" presName="img" presStyleLbl="fgImgPlace1" presStyleIdx="5" presStyleCnt="6"/>
      <dgm:spPr/>
    </dgm:pt>
    <dgm:pt modelId="{F48696A2-8B82-42AF-8D10-B07BCE0C5C4C}" type="pres">
      <dgm:prSet presAssocID="{553BA1BA-73CC-4199-B46B-57011BDAE828}" presName="text" presStyleLbl="node1" presStyleIdx="5" presStyleCnt="6">
        <dgm:presLayoutVars>
          <dgm:bulletEnabled val="1"/>
        </dgm:presLayoutVars>
      </dgm:prSet>
      <dgm:spPr/>
      <dgm:t>
        <a:bodyPr/>
        <a:lstStyle/>
        <a:p>
          <a:endParaRPr lang="es-MX"/>
        </a:p>
      </dgm:t>
    </dgm:pt>
  </dgm:ptLst>
  <dgm:cxnLst>
    <dgm:cxn modelId="{34FA06A1-0679-42DE-9731-66BEC115F3CB}" type="presOf" srcId="{2599C168-92D7-4D54-BE78-85648A06A5D1}" destId="{F7AF718C-CC92-4DA6-9BCC-0F40B6CD011B}" srcOrd="0" destOrd="0" presId="urn:microsoft.com/office/officeart/2005/8/layout/vList4"/>
    <dgm:cxn modelId="{0F4470D0-FE42-4618-B1B0-E0B100EFA5CC}" srcId="{660016EF-682B-43E8-9DFC-C2451C5F12BD}" destId="{BB22FD33-4D22-495C-855A-614CD0560C78}" srcOrd="0" destOrd="0" parTransId="{36DD7D69-2AA0-4A20-BFAD-0B7FC80AB934}" sibTransId="{9773078E-552D-447B-970C-39DDE16853C0}"/>
    <dgm:cxn modelId="{0444F500-45C8-4FDD-A979-B627A2C4F185}" type="presOf" srcId="{553BA1BA-73CC-4199-B46B-57011BDAE828}" destId="{F48696A2-8B82-42AF-8D10-B07BCE0C5C4C}" srcOrd="1" destOrd="0" presId="urn:microsoft.com/office/officeart/2005/8/layout/vList4"/>
    <dgm:cxn modelId="{96B9DB5C-10A4-4AA9-A0E2-5196F706F008}" srcId="{660016EF-682B-43E8-9DFC-C2451C5F12BD}" destId="{B75E3D84-A619-4944-8C0A-39D429BDE9FF}" srcOrd="1" destOrd="0" parTransId="{81535290-46D2-4340-A4E6-07E73CF20AF2}" sibTransId="{CE42C2B5-E718-45CB-BF8D-4B6A1F43808C}"/>
    <dgm:cxn modelId="{DAE8F925-F6A3-4298-BAB3-172BC27C8C0D}" srcId="{660016EF-682B-43E8-9DFC-C2451C5F12BD}" destId="{2599C168-92D7-4D54-BE78-85648A06A5D1}" srcOrd="4" destOrd="0" parTransId="{02AF13F7-CBAD-4B5E-A117-B6253FEE8819}" sibTransId="{46CD414A-40E8-42D9-B86A-3FD20FCC1388}"/>
    <dgm:cxn modelId="{6D9623E4-3E07-4436-B2B1-5D41DB2C338F}" type="presOf" srcId="{3228BD21-0E78-4DF1-8459-B6AF9C76D402}" destId="{0E3BAE86-EDC5-4EAD-8117-77706777D3B2}" srcOrd="0" destOrd="0" presId="urn:microsoft.com/office/officeart/2005/8/layout/vList4"/>
    <dgm:cxn modelId="{FB92E1FF-7C40-4252-A0C8-926FDEE89F20}" srcId="{660016EF-682B-43E8-9DFC-C2451C5F12BD}" destId="{3228BD21-0E78-4DF1-8459-B6AF9C76D402}" srcOrd="3" destOrd="0" parTransId="{97980108-9089-4E0A-923D-2A9DAC4EE159}" sibTransId="{DC95DA91-5EB7-445A-8B76-08E8F93F4A2A}"/>
    <dgm:cxn modelId="{EED29BE8-28DE-49E8-9F0F-4E890988C730}" type="presOf" srcId="{B75E3D84-A619-4944-8C0A-39D429BDE9FF}" destId="{36D1CD5A-2CAC-405C-BC68-45516D1078A8}" srcOrd="1" destOrd="0" presId="urn:microsoft.com/office/officeart/2005/8/layout/vList4"/>
    <dgm:cxn modelId="{0A71DA53-0D7B-42BA-A00E-DDBBE0F13606}" type="presOf" srcId="{4799112F-89A1-4DFF-8C8C-092D9A315986}" destId="{8F41234B-DC17-49CD-8646-7492CDC50C32}" srcOrd="1" destOrd="0" presId="urn:microsoft.com/office/officeart/2005/8/layout/vList4"/>
    <dgm:cxn modelId="{13B7E9A4-1A50-4DC0-847B-0B80DF601B09}" type="presOf" srcId="{660016EF-682B-43E8-9DFC-C2451C5F12BD}" destId="{B6DC963C-3DC9-428C-91D8-D99003771F19}" srcOrd="0" destOrd="0" presId="urn:microsoft.com/office/officeart/2005/8/layout/vList4"/>
    <dgm:cxn modelId="{0FFA470E-4A75-417B-8406-983062243747}" type="presOf" srcId="{4799112F-89A1-4DFF-8C8C-092D9A315986}" destId="{3790514F-4D75-480C-B8DD-23E5947ADBFC}" srcOrd="0" destOrd="0" presId="urn:microsoft.com/office/officeart/2005/8/layout/vList4"/>
    <dgm:cxn modelId="{F894B5BA-4527-4041-B81E-F21AB9A5B3BA}" type="presOf" srcId="{BB22FD33-4D22-495C-855A-614CD0560C78}" destId="{F8C2386F-5811-46EA-BE49-63E69C248AF5}" srcOrd="0" destOrd="0" presId="urn:microsoft.com/office/officeart/2005/8/layout/vList4"/>
    <dgm:cxn modelId="{E6871FE1-509E-40EC-9F4C-9BB7F2A859B4}" type="presOf" srcId="{553BA1BA-73CC-4199-B46B-57011BDAE828}" destId="{F83646BD-11C1-4C77-A5D7-D27B71772D25}" srcOrd="0" destOrd="0" presId="urn:microsoft.com/office/officeart/2005/8/layout/vList4"/>
    <dgm:cxn modelId="{D67DF93A-68AE-439D-8026-2E79089E0E55}" type="presOf" srcId="{B75E3D84-A619-4944-8C0A-39D429BDE9FF}" destId="{05501391-EBDF-45AC-A127-DEC5885B4CC0}" srcOrd="0" destOrd="0" presId="urn:microsoft.com/office/officeart/2005/8/layout/vList4"/>
    <dgm:cxn modelId="{94116866-E774-474F-95CE-169EF2CD930C}" srcId="{660016EF-682B-43E8-9DFC-C2451C5F12BD}" destId="{4799112F-89A1-4DFF-8C8C-092D9A315986}" srcOrd="2" destOrd="0" parTransId="{ED81AD02-C810-4D67-8959-E8E1932978AC}" sibTransId="{B9BD24DE-216A-4153-B0D7-437DB6F880B2}"/>
    <dgm:cxn modelId="{DB035F47-84EE-4865-B59C-6BD103D45678}" type="presOf" srcId="{BB22FD33-4D22-495C-855A-614CD0560C78}" destId="{E63BA7DD-6002-491A-8363-BA2F410B2841}" srcOrd="1" destOrd="0" presId="urn:microsoft.com/office/officeart/2005/8/layout/vList4"/>
    <dgm:cxn modelId="{A7CFC4A0-BC16-4D67-B3E3-BF4552509633}" srcId="{660016EF-682B-43E8-9DFC-C2451C5F12BD}" destId="{553BA1BA-73CC-4199-B46B-57011BDAE828}" srcOrd="5" destOrd="0" parTransId="{2F7ED63C-12A1-46B6-A4E1-476B3556C985}" sibTransId="{8682316A-F7F2-41E4-8A09-38E3F9B1A0D0}"/>
    <dgm:cxn modelId="{9FAD7880-7F3B-4152-B9A4-913EB63A72E0}" type="presOf" srcId="{3228BD21-0E78-4DF1-8459-B6AF9C76D402}" destId="{52AB3DFF-2F6D-45C3-8E2F-E0CFF3E265C4}" srcOrd="1" destOrd="0" presId="urn:microsoft.com/office/officeart/2005/8/layout/vList4"/>
    <dgm:cxn modelId="{DB6FDC1A-EBC5-4CE1-9296-0767FA3A374C}" type="presOf" srcId="{2599C168-92D7-4D54-BE78-85648A06A5D1}" destId="{1C3F730B-04FC-4D90-8105-18DEC629F4ED}" srcOrd="1" destOrd="0" presId="urn:microsoft.com/office/officeart/2005/8/layout/vList4"/>
    <dgm:cxn modelId="{D8B5A929-6BF8-47C9-A5DF-6A4D96CC2D1D}" type="presParOf" srcId="{B6DC963C-3DC9-428C-91D8-D99003771F19}" destId="{9B9B97BC-C0D4-4270-A7F3-76F06F8DFE85}" srcOrd="0" destOrd="0" presId="urn:microsoft.com/office/officeart/2005/8/layout/vList4"/>
    <dgm:cxn modelId="{8A80E39A-8B9A-4389-BE20-1D85F6C44D4D}" type="presParOf" srcId="{9B9B97BC-C0D4-4270-A7F3-76F06F8DFE85}" destId="{F8C2386F-5811-46EA-BE49-63E69C248AF5}" srcOrd="0" destOrd="0" presId="urn:microsoft.com/office/officeart/2005/8/layout/vList4"/>
    <dgm:cxn modelId="{7FEF3626-8B98-41BF-8983-6EC265E5F903}" type="presParOf" srcId="{9B9B97BC-C0D4-4270-A7F3-76F06F8DFE85}" destId="{E5D2748B-C16B-47B1-9219-0A81A4FB7F4D}" srcOrd="1" destOrd="0" presId="urn:microsoft.com/office/officeart/2005/8/layout/vList4"/>
    <dgm:cxn modelId="{9AC007C7-4821-4C08-A525-203BB7C2A7D6}" type="presParOf" srcId="{9B9B97BC-C0D4-4270-A7F3-76F06F8DFE85}" destId="{E63BA7DD-6002-491A-8363-BA2F410B2841}" srcOrd="2" destOrd="0" presId="urn:microsoft.com/office/officeart/2005/8/layout/vList4"/>
    <dgm:cxn modelId="{4900B8AD-FFE4-4664-9390-ACB797B3E273}" type="presParOf" srcId="{B6DC963C-3DC9-428C-91D8-D99003771F19}" destId="{2E130692-0DAB-4423-90CD-B6E5D5A9EA92}" srcOrd="1" destOrd="0" presId="urn:microsoft.com/office/officeart/2005/8/layout/vList4"/>
    <dgm:cxn modelId="{4BE05E83-8385-4CC3-9CF9-CE5A3CCD5F89}" type="presParOf" srcId="{B6DC963C-3DC9-428C-91D8-D99003771F19}" destId="{8E1F20C4-F66D-4FB5-B0FA-7106AD8FCA52}" srcOrd="2" destOrd="0" presId="urn:microsoft.com/office/officeart/2005/8/layout/vList4"/>
    <dgm:cxn modelId="{8C5EFEB6-FEA4-450F-916F-25CF48BB4BE9}" type="presParOf" srcId="{8E1F20C4-F66D-4FB5-B0FA-7106AD8FCA52}" destId="{05501391-EBDF-45AC-A127-DEC5885B4CC0}" srcOrd="0" destOrd="0" presId="urn:microsoft.com/office/officeart/2005/8/layout/vList4"/>
    <dgm:cxn modelId="{B4A91937-FAC3-41CD-BE9F-CF56344EBF00}" type="presParOf" srcId="{8E1F20C4-F66D-4FB5-B0FA-7106AD8FCA52}" destId="{027EC106-E461-452B-80FA-D04AB6B70399}" srcOrd="1" destOrd="0" presId="urn:microsoft.com/office/officeart/2005/8/layout/vList4"/>
    <dgm:cxn modelId="{2389CE3D-9757-488A-8DA7-CAC1EE972E88}" type="presParOf" srcId="{8E1F20C4-F66D-4FB5-B0FA-7106AD8FCA52}" destId="{36D1CD5A-2CAC-405C-BC68-45516D1078A8}" srcOrd="2" destOrd="0" presId="urn:microsoft.com/office/officeart/2005/8/layout/vList4"/>
    <dgm:cxn modelId="{99BD4CE3-DDDC-404D-9CF5-673DFBC8E8E1}" type="presParOf" srcId="{B6DC963C-3DC9-428C-91D8-D99003771F19}" destId="{8F22690D-1E4F-4035-9B25-80292B9404C5}" srcOrd="3" destOrd="0" presId="urn:microsoft.com/office/officeart/2005/8/layout/vList4"/>
    <dgm:cxn modelId="{6D82AF0E-4863-44CC-A33C-35F03728C9BA}" type="presParOf" srcId="{B6DC963C-3DC9-428C-91D8-D99003771F19}" destId="{6B89F9ED-4631-4B75-85B1-F3314F0758BF}" srcOrd="4" destOrd="0" presId="urn:microsoft.com/office/officeart/2005/8/layout/vList4"/>
    <dgm:cxn modelId="{04A31CCA-CCD1-496D-B19E-3F2EE1C9F434}" type="presParOf" srcId="{6B89F9ED-4631-4B75-85B1-F3314F0758BF}" destId="{3790514F-4D75-480C-B8DD-23E5947ADBFC}" srcOrd="0" destOrd="0" presId="urn:microsoft.com/office/officeart/2005/8/layout/vList4"/>
    <dgm:cxn modelId="{9749F1EC-C64A-441F-A2FC-03F4BDECA3B8}" type="presParOf" srcId="{6B89F9ED-4631-4B75-85B1-F3314F0758BF}" destId="{C826BC47-EE1B-4EA6-BA35-050889B603F2}" srcOrd="1" destOrd="0" presId="urn:microsoft.com/office/officeart/2005/8/layout/vList4"/>
    <dgm:cxn modelId="{29C977CC-59A1-45CA-8F03-AC40CA5F9C9C}" type="presParOf" srcId="{6B89F9ED-4631-4B75-85B1-F3314F0758BF}" destId="{8F41234B-DC17-49CD-8646-7492CDC50C32}" srcOrd="2" destOrd="0" presId="urn:microsoft.com/office/officeart/2005/8/layout/vList4"/>
    <dgm:cxn modelId="{E386E444-78EC-47E9-BB41-2A36B02C59F1}" type="presParOf" srcId="{B6DC963C-3DC9-428C-91D8-D99003771F19}" destId="{226CF450-DE06-4F72-B2C9-D1CCC195C168}" srcOrd="5" destOrd="0" presId="urn:microsoft.com/office/officeart/2005/8/layout/vList4"/>
    <dgm:cxn modelId="{7401B3BE-9499-4FC0-814A-45A26AB21F4A}" type="presParOf" srcId="{B6DC963C-3DC9-428C-91D8-D99003771F19}" destId="{D09417E3-997C-41FA-9A33-A5892ABA251B}" srcOrd="6" destOrd="0" presId="urn:microsoft.com/office/officeart/2005/8/layout/vList4"/>
    <dgm:cxn modelId="{6C7A0D2A-0203-4A7C-8441-C24B806D4C62}" type="presParOf" srcId="{D09417E3-997C-41FA-9A33-A5892ABA251B}" destId="{0E3BAE86-EDC5-4EAD-8117-77706777D3B2}" srcOrd="0" destOrd="0" presId="urn:microsoft.com/office/officeart/2005/8/layout/vList4"/>
    <dgm:cxn modelId="{0545FFE5-6D2A-4D48-8423-27655E1F4C47}" type="presParOf" srcId="{D09417E3-997C-41FA-9A33-A5892ABA251B}" destId="{EFAA4479-B93A-4A0B-84AF-4C977AD00D98}" srcOrd="1" destOrd="0" presId="urn:microsoft.com/office/officeart/2005/8/layout/vList4"/>
    <dgm:cxn modelId="{C873A8DB-5542-4E38-B4F5-89607BF85A64}" type="presParOf" srcId="{D09417E3-997C-41FA-9A33-A5892ABA251B}" destId="{52AB3DFF-2F6D-45C3-8E2F-E0CFF3E265C4}" srcOrd="2" destOrd="0" presId="urn:microsoft.com/office/officeart/2005/8/layout/vList4"/>
    <dgm:cxn modelId="{4EE34352-8D89-426B-B199-BB34FE9A89AC}" type="presParOf" srcId="{B6DC963C-3DC9-428C-91D8-D99003771F19}" destId="{2B855CB6-45A3-4DDA-92F2-2855433EDFA1}" srcOrd="7" destOrd="0" presId="urn:microsoft.com/office/officeart/2005/8/layout/vList4"/>
    <dgm:cxn modelId="{4EFBA17B-591B-4E86-8261-18AF3F062F49}" type="presParOf" srcId="{B6DC963C-3DC9-428C-91D8-D99003771F19}" destId="{917220CA-4283-4F09-9763-75A49C9E04D7}" srcOrd="8" destOrd="0" presId="urn:microsoft.com/office/officeart/2005/8/layout/vList4"/>
    <dgm:cxn modelId="{05A72B3A-0AD7-400B-A071-FEC7C1B11129}" type="presParOf" srcId="{917220CA-4283-4F09-9763-75A49C9E04D7}" destId="{F7AF718C-CC92-4DA6-9BCC-0F40B6CD011B}" srcOrd="0" destOrd="0" presId="urn:microsoft.com/office/officeart/2005/8/layout/vList4"/>
    <dgm:cxn modelId="{3BCAC392-F8B7-40B9-89FD-FB5F85DCB498}" type="presParOf" srcId="{917220CA-4283-4F09-9763-75A49C9E04D7}" destId="{286C985E-FEE5-4DCF-9FB8-E4F6D1DB8C69}" srcOrd="1" destOrd="0" presId="urn:microsoft.com/office/officeart/2005/8/layout/vList4"/>
    <dgm:cxn modelId="{2DB0D724-B4C3-4544-A1F0-1B79775297D0}" type="presParOf" srcId="{917220CA-4283-4F09-9763-75A49C9E04D7}" destId="{1C3F730B-04FC-4D90-8105-18DEC629F4ED}" srcOrd="2" destOrd="0" presId="urn:microsoft.com/office/officeart/2005/8/layout/vList4"/>
    <dgm:cxn modelId="{9640E811-D86B-43A0-966A-5AD6302EC56F}" type="presParOf" srcId="{B6DC963C-3DC9-428C-91D8-D99003771F19}" destId="{2E30EB5C-50DA-425A-8682-AD0D413D59CB}" srcOrd="9" destOrd="0" presId="urn:microsoft.com/office/officeart/2005/8/layout/vList4"/>
    <dgm:cxn modelId="{217A93B3-D301-49DE-ACCC-A487A78CC547}" type="presParOf" srcId="{B6DC963C-3DC9-428C-91D8-D99003771F19}" destId="{422F4B75-CFEA-4AD3-BF70-53B79121AE7D}" srcOrd="10" destOrd="0" presId="urn:microsoft.com/office/officeart/2005/8/layout/vList4"/>
    <dgm:cxn modelId="{366735A1-05E3-4A50-AE3D-A0F78C9B9DDC}" type="presParOf" srcId="{422F4B75-CFEA-4AD3-BF70-53B79121AE7D}" destId="{F83646BD-11C1-4C77-A5D7-D27B71772D25}" srcOrd="0" destOrd="0" presId="urn:microsoft.com/office/officeart/2005/8/layout/vList4"/>
    <dgm:cxn modelId="{BD8D92CC-BC18-4551-BD44-119BB3568BC2}" type="presParOf" srcId="{422F4B75-CFEA-4AD3-BF70-53B79121AE7D}" destId="{06137522-EA86-4D21-9717-439F2F37098E}" srcOrd="1" destOrd="0" presId="urn:microsoft.com/office/officeart/2005/8/layout/vList4"/>
    <dgm:cxn modelId="{7AD94316-B7E6-43EC-8DE4-D65B43E5E374}" type="presParOf" srcId="{422F4B75-CFEA-4AD3-BF70-53B79121AE7D}" destId="{F48696A2-8B82-42AF-8D10-B07BCE0C5C4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0016EF-682B-43E8-9DFC-C2451C5F12BD}"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s-MX"/>
        </a:p>
      </dgm:t>
    </dgm:pt>
    <dgm:pt modelId="{B6DC963C-3DC9-428C-91D8-D99003771F19}" type="pres">
      <dgm:prSet presAssocID="{660016EF-682B-43E8-9DFC-C2451C5F12BD}" presName="linear" presStyleCnt="0">
        <dgm:presLayoutVars>
          <dgm:dir/>
          <dgm:resizeHandles val="exact"/>
        </dgm:presLayoutVars>
      </dgm:prSet>
      <dgm:spPr/>
      <dgm:t>
        <a:bodyPr/>
        <a:lstStyle/>
        <a:p>
          <a:endParaRPr lang="es-MX"/>
        </a:p>
      </dgm:t>
    </dgm:pt>
  </dgm:ptLst>
  <dgm:cxnLst>
    <dgm:cxn modelId="{0C952399-907E-425B-9727-24F5B5F463B9}" type="presOf" srcId="{660016EF-682B-43E8-9DFC-C2451C5F12BD}" destId="{B6DC963C-3DC9-428C-91D8-D99003771F19}"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894883-A53C-4663-9BC9-EE9333FE9985}" type="doc">
      <dgm:prSet loTypeId="urn:microsoft.com/office/officeart/2005/8/layout/hProcess9" loCatId="process" qsTypeId="urn:microsoft.com/office/officeart/2005/8/quickstyle/simple1" qsCatId="simple" csTypeId="urn:microsoft.com/office/officeart/2005/8/colors/colorful4" csCatId="colorful" phldr="1"/>
      <dgm:spPr/>
    </dgm:pt>
    <dgm:pt modelId="{52CA1222-B855-4F6E-B41F-77EB45C85C17}">
      <dgm:prSet phldrT="[Texto]"/>
      <dgm:spPr/>
      <dgm:t>
        <a:bodyPr/>
        <a:lstStyle/>
        <a:p>
          <a:r>
            <a:rPr lang="es-MX" smtClean="0"/>
            <a:t>1. La relación hacia los profesores y lo que pasa en el aula con el currículo y los alumnos, </a:t>
          </a:r>
          <a:br>
            <a:rPr lang="es-MX" smtClean="0"/>
          </a:br>
          <a:endParaRPr lang="es-MX"/>
        </a:p>
      </dgm:t>
    </dgm:pt>
    <dgm:pt modelId="{0175F9BA-7F06-411D-A2F8-DA48A07CA7F3}" type="parTrans" cxnId="{4CDB90E3-128B-425D-952C-2119CC3B8E31}">
      <dgm:prSet/>
      <dgm:spPr/>
      <dgm:t>
        <a:bodyPr/>
        <a:lstStyle/>
        <a:p>
          <a:endParaRPr lang="es-MX"/>
        </a:p>
      </dgm:t>
    </dgm:pt>
    <dgm:pt modelId="{8EBE67D9-CA04-4BE9-B8D6-6754E3159FAD}" type="sibTrans" cxnId="{4CDB90E3-128B-425D-952C-2119CC3B8E31}">
      <dgm:prSet/>
      <dgm:spPr/>
      <dgm:t>
        <a:bodyPr/>
        <a:lstStyle/>
        <a:p>
          <a:endParaRPr lang="es-MX"/>
        </a:p>
      </dgm:t>
    </dgm:pt>
    <dgm:pt modelId="{E65BE50F-0C16-439E-B3FD-50DA79088564}">
      <dgm:prSet phldrT="[Texto]"/>
      <dgm:spPr/>
      <dgm:t>
        <a:bodyPr/>
        <a:lstStyle/>
        <a:p>
          <a:r>
            <a:rPr lang="es-MX" dirty="0" smtClean="0"/>
            <a:t>2. La relación hacia el ambiente escolar y la estructura cooperativa maestros-alumnos maestros-maestros-comunidad escolar y finalmente </a:t>
          </a:r>
          <a:endParaRPr lang="es-MX" dirty="0"/>
        </a:p>
      </dgm:t>
    </dgm:pt>
    <dgm:pt modelId="{197CE7A7-638C-4E7E-B495-522624F6426E}" type="parTrans" cxnId="{17B9D160-3748-4F3D-99F2-3C344C955895}">
      <dgm:prSet/>
      <dgm:spPr/>
      <dgm:t>
        <a:bodyPr/>
        <a:lstStyle/>
        <a:p>
          <a:endParaRPr lang="es-MX"/>
        </a:p>
      </dgm:t>
    </dgm:pt>
    <dgm:pt modelId="{E5BF49A1-3404-4B76-8550-B9022C725D5E}" type="sibTrans" cxnId="{17B9D160-3748-4F3D-99F2-3C344C955895}">
      <dgm:prSet/>
      <dgm:spPr/>
      <dgm:t>
        <a:bodyPr/>
        <a:lstStyle/>
        <a:p>
          <a:endParaRPr lang="es-MX"/>
        </a:p>
      </dgm:t>
    </dgm:pt>
    <dgm:pt modelId="{2669A551-E951-48DB-AA59-13B88BC6A1E8}">
      <dgm:prSet phldrT="[Texto]"/>
      <dgm:spPr/>
      <dgm:t>
        <a:bodyPr/>
        <a:lstStyle/>
        <a:p>
          <a:r>
            <a:rPr lang="es-MX" dirty="0" smtClean="0"/>
            <a:t>3. La relación hacia la autoridad escolar y comunidad poblacional es decir el contexto externo o entorno estratégico.</a:t>
          </a:r>
          <a:endParaRPr lang="es-MX" dirty="0"/>
        </a:p>
      </dgm:t>
    </dgm:pt>
    <dgm:pt modelId="{F47E62C4-BDEB-45E6-AA12-55A125B1CE97}" type="parTrans" cxnId="{1BA939CC-0995-4E5E-99F2-FE6E493B9079}">
      <dgm:prSet/>
      <dgm:spPr/>
      <dgm:t>
        <a:bodyPr/>
        <a:lstStyle/>
        <a:p>
          <a:endParaRPr lang="es-MX"/>
        </a:p>
      </dgm:t>
    </dgm:pt>
    <dgm:pt modelId="{948D7DF6-CB43-41B2-B43D-60840135BF62}" type="sibTrans" cxnId="{1BA939CC-0995-4E5E-99F2-FE6E493B9079}">
      <dgm:prSet/>
      <dgm:spPr/>
      <dgm:t>
        <a:bodyPr/>
        <a:lstStyle/>
        <a:p>
          <a:endParaRPr lang="es-MX"/>
        </a:p>
      </dgm:t>
    </dgm:pt>
    <dgm:pt modelId="{D9676E31-EF9C-44C9-A558-6678789BCB48}" type="pres">
      <dgm:prSet presAssocID="{DC894883-A53C-4663-9BC9-EE9333FE9985}" presName="CompostProcess" presStyleCnt="0">
        <dgm:presLayoutVars>
          <dgm:dir/>
          <dgm:resizeHandles val="exact"/>
        </dgm:presLayoutVars>
      </dgm:prSet>
      <dgm:spPr/>
    </dgm:pt>
    <dgm:pt modelId="{608BC554-367A-47A7-8226-6889D89B2ED8}" type="pres">
      <dgm:prSet presAssocID="{DC894883-A53C-4663-9BC9-EE9333FE9985}" presName="arrow" presStyleLbl="bgShp" presStyleIdx="0" presStyleCnt="1"/>
      <dgm:spPr/>
    </dgm:pt>
    <dgm:pt modelId="{D6A1D590-F8F2-440E-97BF-C17D82B32C78}" type="pres">
      <dgm:prSet presAssocID="{DC894883-A53C-4663-9BC9-EE9333FE9985}" presName="linearProcess" presStyleCnt="0"/>
      <dgm:spPr/>
    </dgm:pt>
    <dgm:pt modelId="{C62C7560-9FF7-4B67-893C-7325417A34C1}" type="pres">
      <dgm:prSet presAssocID="{52CA1222-B855-4F6E-B41F-77EB45C85C17}" presName="textNode" presStyleLbl="node1" presStyleIdx="0" presStyleCnt="3">
        <dgm:presLayoutVars>
          <dgm:bulletEnabled val="1"/>
        </dgm:presLayoutVars>
      </dgm:prSet>
      <dgm:spPr/>
      <dgm:t>
        <a:bodyPr/>
        <a:lstStyle/>
        <a:p>
          <a:endParaRPr lang="es-MX"/>
        </a:p>
      </dgm:t>
    </dgm:pt>
    <dgm:pt modelId="{CF584AE1-574E-4616-AFF6-2CF43E702075}" type="pres">
      <dgm:prSet presAssocID="{8EBE67D9-CA04-4BE9-B8D6-6754E3159FAD}" presName="sibTrans" presStyleCnt="0"/>
      <dgm:spPr/>
    </dgm:pt>
    <dgm:pt modelId="{43176D32-C423-4751-88F9-B2170BA505BD}" type="pres">
      <dgm:prSet presAssocID="{E65BE50F-0C16-439E-B3FD-50DA79088564}" presName="textNode" presStyleLbl="node1" presStyleIdx="1" presStyleCnt="3">
        <dgm:presLayoutVars>
          <dgm:bulletEnabled val="1"/>
        </dgm:presLayoutVars>
      </dgm:prSet>
      <dgm:spPr/>
      <dgm:t>
        <a:bodyPr/>
        <a:lstStyle/>
        <a:p>
          <a:endParaRPr lang="es-MX"/>
        </a:p>
      </dgm:t>
    </dgm:pt>
    <dgm:pt modelId="{6CFC35B0-42D3-40BB-9B3D-6C74721D6AFD}" type="pres">
      <dgm:prSet presAssocID="{E5BF49A1-3404-4B76-8550-B9022C725D5E}" presName="sibTrans" presStyleCnt="0"/>
      <dgm:spPr/>
    </dgm:pt>
    <dgm:pt modelId="{D26111A6-0B61-46FA-9E12-74FAB0C652F6}" type="pres">
      <dgm:prSet presAssocID="{2669A551-E951-48DB-AA59-13B88BC6A1E8}" presName="textNode" presStyleLbl="node1" presStyleIdx="2" presStyleCnt="3">
        <dgm:presLayoutVars>
          <dgm:bulletEnabled val="1"/>
        </dgm:presLayoutVars>
      </dgm:prSet>
      <dgm:spPr/>
      <dgm:t>
        <a:bodyPr/>
        <a:lstStyle/>
        <a:p>
          <a:endParaRPr lang="es-MX"/>
        </a:p>
      </dgm:t>
    </dgm:pt>
  </dgm:ptLst>
  <dgm:cxnLst>
    <dgm:cxn modelId="{B76C31B9-715F-4D4C-BF54-AABA527BABF3}" type="presOf" srcId="{E65BE50F-0C16-439E-B3FD-50DA79088564}" destId="{43176D32-C423-4751-88F9-B2170BA505BD}" srcOrd="0" destOrd="0" presId="urn:microsoft.com/office/officeart/2005/8/layout/hProcess9"/>
    <dgm:cxn modelId="{1704FFD8-1EE7-491C-AFD1-E309B8F64464}" type="presOf" srcId="{DC894883-A53C-4663-9BC9-EE9333FE9985}" destId="{D9676E31-EF9C-44C9-A558-6678789BCB48}" srcOrd="0" destOrd="0" presId="urn:microsoft.com/office/officeart/2005/8/layout/hProcess9"/>
    <dgm:cxn modelId="{17B9D160-3748-4F3D-99F2-3C344C955895}" srcId="{DC894883-A53C-4663-9BC9-EE9333FE9985}" destId="{E65BE50F-0C16-439E-B3FD-50DA79088564}" srcOrd="1" destOrd="0" parTransId="{197CE7A7-638C-4E7E-B495-522624F6426E}" sibTransId="{E5BF49A1-3404-4B76-8550-B9022C725D5E}"/>
    <dgm:cxn modelId="{24CC49A3-94B0-415F-A29D-10B3DD244BD2}" type="presOf" srcId="{52CA1222-B855-4F6E-B41F-77EB45C85C17}" destId="{C62C7560-9FF7-4B67-893C-7325417A34C1}" srcOrd="0" destOrd="0" presId="urn:microsoft.com/office/officeart/2005/8/layout/hProcess9"/>
    <dgm:cxn modelId="{1F30B7C2-1C5A-4E07-BD27-AF2545F00B0A}" type="presOf" srcId="{2669A551-E951-48DB-AA59-13B88BC6A1E8}" destId="{D26111A6-0B61-46FA-9E12-74FAB0C652F6}" srcOrd="0" destOrd="0" presId="urn:microsoft.com/office/officeart/2005/8/layout/hProcess9"/>
    <dgm:cxn modelId="{1BA939CC-0995-4E5E-99F2-FE6E493B9079}" srcId="{DC894883-A53C-4663-9BC9-EE9333FE9985}" destId="{2669A551-E951-48DB-AA59-13B88BC6A1E8}" srcOrd="2" destOrd="0" parTransId="{F47E62C4-BDEB-45E6-AA12-55A125B1CE97}" sibTransId="{948D7DF6-CB43-41B2-B43D-60840135BF62}"/>
    <dgm:cxn modelId="{4CDB90E3-128B-425D-952C-2119CC3B8E31}" srcId="{DC894883-A53C-4663-9BC9-EE9333FE9985}" destId="{52CA1222-B855-4F6E-B41F-77EB45C85C17}" srcOrd="0" destOrd="0" parTransId="{0175F9BA-7F06-411D-A2F8-DA48A07CA7F3}" sibTransId="{8EBE67D9-CA04-4BE9-B8D6-6754E3159FAD}"/>
    <dgm:cxn modelId="{76AEE9DA-3433-4A52-BF86-2A15E8EC80B4}" type="presParOf" srcId="{D9676E31-EF9C-44C9-A558-6678789BCB48}" destId="{608BC554-367A-47A7-8226-6889D89B2ED8}" srcOrd="0" destOrd="0" presId="urn:microsoft.com/office/officeart/2005/8/layout/hProcess9"/>
    <dgm:cxn modelId="{A78C9830-D845-4C9B-A81D-6154E37D0B4A}" type="presParOf" srcId="{D9676E31-EF9C-44C9-A558-6678789BCB48}" destId="{D6A1D590-F8F2-440E-97BF-C17D82B32C78}" srcOrd="1" destOrd="0" presId="urn:microsoft.com/office/officeart/2005/8/layout/hProcess9"/>
    <dgm:cxn modelId="{D31200C2-E570-41AB-B49A-EAA59A0EB001}" type="presParOf" srcId="{D6A1D590-F8F2-440E-97BF-C17D82B32C78}" destId="{C62C7560-9FF7-4B67-893C-7325417A34C1}" srcOrd="0" destOrd="0" presId="urn:microsoft.com/office/officeart/2005/8/layout/hProcess9"/>
    <dgm:cxn modelId="{FD21662B-9192-49F4-B006-24563AFCB662}" type="presParOf" srcId="{D6A1D590-F8F2-440E-97BF-C17D82B32C78}" destId="{CF584AE1-574E-4616-AFF6-2CF43E702075}" srcOrd="1" destOrd="0" presId="urn:microsoft.com/office/officeart/2005/8/layout/hProcess9"/>
    <dgm:cxn modelId="{76EDA0DE-B08B-4165-ADC3-E3334B30D106}" type="presParOf" srcId="{D6A1D590-F8F2-440E-97BF-C17D82B32C78}" destId="{43176D32-C423-4751-88F9-B2170BA505BD}" srcOrd="2" destOrd="0" presId="urn:microsoft.com/office/officeart/2005/8/layout/hProcess9"/>
    <dgm:cxn modelId="{5EF96A4E-6AB9-456C-BFC8-B0CAF08BBBD1}" type="presParOf" srcId="{D6A1D590-F8F2-440E-97BF-C17D82B32C78}" destId="{6CFC35B0-42D3-40BB-9B3D-6C74721D6AFD}" srcOrd="3" destOrd="0" presId="urn:microsoft.com/office/officeart/2005/8/layout/hProcess9"/>
    <dgm:cxn modelId="{8034828C-AD98-4C86-ABA9-1EED293AECD6}" type="presParOf" srcId="{D6A1D590-F8F2-440E-97BF-C17D82B32C78}" destId="{D26111A6-0B61-46FA-9E12-74FAB0C652F6}"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196CF6-48EE-41DC-B37F-09522F2F4AE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MX"/>
        </a:p>
      </dgm:t>
    </dgm:pt>
    <dgm:pt modelId="{D6883CD0-BDA1-45CD-990F-E2464123A3F1}">
      <dgm:prSet phldrT="[Texto]"/>
      <dgm:spPr/>
      <dgm:t>
        <a:bodyPr/>
        <a:lstStyle/>
        <a:p>
          <a:r>
            <a:rPr lang="es-MX" dirty="0" smtClean="0"/>
            <a:t>1</a:t>
          </a:r>
          <a:endParaRPr lang="es-MX" dirty="0"/>
        </a:p>
      </dgm:t>
    </dgm:pt>
    <dgm:pt modelId="{8BE2E715-D723-4A87-9D1B-F98D123FE259}" type="parTrans" cxnId="{A25D2BFB-8C08-4A0A-A189-30AA6376137C}">
      <dgm:prSet/>
      <dgm:spPr/>
      <dgm:t>
        <a:bodyPr/>
        <a:lstStyle/>
        <a:p>
          <a:endParaRPr lang="es-MX"/>
        </a:p>
      </dgm:t>
    </dgm:pt>
    <dgm:pt modelId="{33281CA0-AA11-4471-893A-B844640B102B}" type="sibTrans" cxnId="{A25D2BFB-8C08-4A0A-A189-30AA6376137C}">
      <dgm:prSet/>
      <dgm:spPr/>
      <dgm:t>
        <a:bodyPr/>
        <a:lstStyle/>
        <a:p>
          <a:endParaRPr lang="es-MX"/>
        </a:p>
      </dgm:t>
    </dgm:pt>
    <dgm:pt modelId="{3A1899EC-CBC6-4FA9-A372-C5B566BC0467}">
      <dgm:prSet phldrT="[Texto]" custT="1"/>
      <dgm:spPr/>
      <dgm:t>
        <a:bodyPr/>
        <a:lstStyle/>
        <a:p>
          <a:pPr algn="ctr"/>
          <a:r>
            <a:rPr lang="es-MX" sz="2000" dirty="0" smtClean="0"/>
            <a:t>En el primer capítulo justifica la necesidad de la evaluación de centros, estableciendo el marco de referencia desde el que emprenderla</a:t>
          </a:r>
          <a:endParaRPr lang="es-MX" sz="2000" dirty="0"/>
        </a:p>
      </dgm:t>
    </dgm:pt>
    <dgm:pt modelId="{601B7846-5C49-49F5-849F-DC095E5328EC}" type="parTrans" cxnId="{0CC4F234-EEDF-4B72-91B4-DDA35D1EC3E3}">
      <dgm:prSet/>
      <dgm:spPr/>
      <dgm:t>
        <a:bodyPr/>
        <a:lstStyle/>
        <a:p>
          <a:endParaRPr lang="es-MX"/>
        </a:p>
      </dgm:t>
    </dgm:pt>
    <dgm:pt modelId="{8F48626A-3BC9-49E0-91CF-334DDD808088}" type="sibTrans" cxnId="{0CC4F234-EEDF-4B72-91B4-DDA35D1EC3E3}">
      <dgm:prSet/>
      <dgm:spPr/>
      <dgm:t>
        <a:bodyPr/>
        <a:lstStyle/>
        <a:p>
          <a:endParaRPr lang="es-MX"/>
        </a:p>
      </dgm:t>
    </dgm:pt>
    <dgm:pt modelId="{3BC72C47-38A2-4245-87BA-116774506982}">
      <dgm:prSet phldrT="[Texto]"/>
      <dgm:spPr/>
      <dgm:t>
        <a:bodyPr/>
        <a:lstStyle/>
        <a:p>
          <a:r>
            <a:rPr lang="es-MX" dirty="0" smtClean="0"/>
            <a:t>2</a:t>
          </a:r>
          <a:endParaRPr lang="es-MX" dirty="0"/>
        </a:p>
      </dgm:t>
    </dgm:pt>
    <dgm:pt modelId="{50F8E703-CC2C-4FDA-B136-02C95B476522}" type="parTrans" cxnId="{B95EC81F-E187-4EAA-9F41-696D8D9018D8}">
      <dgm:prSet/>
      <dgm:spPr/>
      <dgm:t>
        <a:bodyPr/>
        <a:lstStyle/>
        <a:p>
          <a:endParaRPr lang="es-MX"/>
        </a:p>
      </dgm:t>
    </dgm:pt>
    <dgm:pt modelId="{E6771092-3EBA-4642-93FE-9661785C46C8}" type="sibTrans" cxnId="{B95EC81F-E187-4EAA-9F41-696D8D9018D8}">
      <dgm:prSet/>
      <dgm:spPr/>
      <dgm:t>
        <a:bodyPr/>
        <a:lstStyle/>
        <a:p>
          <a:endParaRPr lang="es-MX"/>
        </a:p>
      </dgm:t>
    </dgm:pt>
    <dgm:pt modelId="{EC873B3C-FFBE-4BC7-8CAC-686E0DB3FA10}">
      <dgm:prSet phldrT="[Texto]"/>
      <dgm:spPr/>
      <dgm:t>
        <a:bodyPr/>
        <a:lstStyle/>
        <a:p>
          <a:pPr algn="ctr"/>
          <a:r>
            <a:rPr lang="es-MX" dirty="0" smtClean="0"/>
            <a:t>En el segundo capítulo plantea la evaluación al servicio de la sociedad actual, profundizando en las características de ésta, relacionando la evaluación con los conceptos de ética, equidad y diversidad</a:t>
          </a:r>
          <a:endParaRPr lang="es-MX" dirty="0"/>
        </a:p>
      </dgm:t>
    </dgm:pt>
    <dgm:pt modelId="{73BADCFE-6FA8-4501-93B5-AB42CEBE6AD4}" type="parTrans" cxnId="{1D911007-743F-4241-BA56-E46FCE5999C6}">
      <dgm:prSet/>
      <dgm:spPr/>
      <dgm:t>
        <a:bodyPr/>
        <a:lstStyle/>
        <a:p>
          <a:endParaRPr lang="es-MX"/>
        </a:p>
      </dgm:t>
    </dgm:pt>
    <dgm:pt modelId="{F2AE6C25-BBFA-45AF-BCB1-69B939A07D78}" type="sibTrans" cxnId="{1D911007-743F-4241-BA56-E46FCE5999C6}">
      <dgm:prSet/>
      <dgm:spPr/>
      <dgm:t>
        <a:bodyPr/>
        <a:lstStyle/>
        <a:p>
          <a:endParaRPr lang="es-MX"/>
        </a:p>
      </dgm:t>
    </dgm:pt>
    <dgm:pt modelId="{6F0C3210-DC0A-47D9-81A2-6B6E06192BAC}">
      <dgm:prSet phldrT="[Texto]"/>
      <dgm:spPr/>
      <dgm:t>
        <a:bodyPr/>
        <a:lstStyle/>
        <a:p>
          <a:r>
            <a:rPr lang="es-MX" dirty="0" smtClean="0"/>
            <a:t>3</a:t>
          </a:r>
          <a:endParaRPr lang="es-MX" dirty="0"/>
        </a:p>
      </dgm:t>
    </dgm:pt>
    <dgm:pt modelId="{7FA99506-36E2-4F0E-9123-EED2A1DDB9F5}" type="parTrans" cxnId="{0C74EEB9-B68E-4D70-85EC-5BA5C4B31B26}">
      <dgm:prSet/>
      <dgm:spPr/>
      <dgm:t>
        <a:bodyPr/>
        <a:lstStyle/>
        <a:p>
          <a:endParaRPr lang="es-MX"/>
        </a:p>
      </dgm:t>
    </dgm:pt>
    <dgm:pt modelId="{4EBBADA6-D31B-405C-8AD8-DC106CD1386F}" type="sibTrans" cxnId="{0C74EEB9-B68E-4D70-85EC-5BA5C4B31B26}">
      <dgm:prSet/>
      <dgm:spPr/>
      <dgm:t>
        <a:bodyPr/>
        <a:lstStyle/>
        <a:p>
          <a:endParaRPr lang="es-MX"/>
        </a:p>
      </dgm:t>
    </dgm:pt>
    <dgm:pt modelId="{6FDBC667-1F0E-45BA-8536-D661C54B7B82}">
      <dgm:prSet phldrT="[Texto]"/>
      <dgm:spPr/>
      <dgm:t>
        <a:bodyPr/>
        <a:lstStyle/>
        <a:p>
          <a:pPr algn="ctr"/>
          <a:r>
            <a:rPr lang="es-MX" dirty="0" smtClean="0"/>
            <a:t>En el tercer capítulo presenta varios modelos para la calidad educativa: Escuelas eficaces y  Modelo de calidad total. </a:t>
          </a:r>
          <a:endParaRPr lang="es-MX" dirty="0"/>
        </a:p>
      </dgm:t>
    </dgm:pt>
    <dgm:pt modelId="{37A7AA3C-ADC7-4AA9-BF85-8F8EB6B7F02D}" type="parTrans" cxnId="{5BD32493-3BCD-4013-9151-91942B1A1B1C}">
      <dgm:prSet/>
      <dgm:spPr/>
      <dgm:t>
        <a:bodyPr/>
        <a:lstStyle/>
        <a:p>
          <a:endParaRPr lang="es-MX"/>
        </a:p>
      </dgm:t>
    </dgm:pt>
    <dgm:pt modelId="{2820F6AC-2166-4F8E-88B4-0F57C1093AD8}" type="sibTrans" cxnId="{5BD32493-3BCD-4013-9151-91942B1A1B1C}">
      <dgm:prSet/>
      <dgm:spPr/>
      <dgm:t>
        <a:bodyPr/>
        <a:lstStyle/>
        <a:p>
          <a:endParaRPr lang="es-MX"/>
        </a:p>
      </dgm:t>
    </dgm:pt>
    <dgm:pt modelId="{F88ADC29-0F3A-4FF5-8079-B5D422F535DA}" type="pres">
      <dgm:prSet presAssocID="{D2196CF6-48EE-41DC-B37F-09522F2F4AEB}" presName="linearFlow" presStyleCnt="0">
        <dgm:presLayoutVars>
          <dgm:dir/>
          <dgm:animLvl val="lvl"/>
          <dgm:resizeHandles val="exact"/>
        </dgm:presLayoutVars>
      </dgm:prSet>
      <dgm:spPr/>
      <dgm:t>
        <a:bodyPr/>
        <a:lstStyle/>
        <a:p>
          <a:endParaRPr lang="es-MX"/>
        </a:p>
      </dgm:t>
    </dgm:pt>
    <dgm:pt modelId="{CAECE61F-F50D-4B47-B235-DC35681160E9}" type="pres">
      <dgm:prSet presAssocID="{D6883CD0-BDA1-45CD-990F-E2464123A3F1}" presName="composite" presStyleCnt="0"/>
      <dgm:spPr/>
    </dgm:pt>
    <dgm:pt modelId="{144EB993-2930-4E0E-8460-8642758B1A8F}" type="pres">
      <dgm:prSet presAssocID="{D6883CD0-BDA1-45CD-990F-E2464123A3F1}" presName="parentText" presStyleLbl="alignNode1" presStyleIdx="0" presStyleCnt="3">
        <dgm:presLayoutVars>
          <dgm:chMax val="1"/>
          <dgm:bulletEnabled val="1"/>
        </dgm:presLayoutVars>
      </dgm:prSet>
      <dgm:spPr/>
      <dgm:t>
        <a:bodyPr/>
        <a:lstStyle/>
        <a:p>
          <a:endParaRPr lang="es-MX"/>
        </a:p>
      </dgm:t>
    </dgm:pt>
    <dgm:pt modelId="{768EF3FF-7BBA-405C-86DE-C0ABD84702C3}" type="pres">
      <dgm:prSet presAssocID="{D6883CD0-BDA1-45CD-990F-E2464123A3F1}" presName="descendantText" presStyleLbl="alignAcc1" presStyleIdx="0" presStyleCnt="3">
        <dgm:presLayoutVars>
          <dgm:bulletEnabled val="1"/>
        </dgm:presLayoutVars>
      </dgm:prSet>
      <dgm:spPr/>
      <dgm:t>
        <a:bodyPr/>
        <a:lstStyle/>
        <a:p>
          <a:endParaRPr lang="es-MX"/>
        </a:p>
      </dgm:t>
    </dgm:pt>
    <dgm:pt modelId="{AC659DB8-8D02-47B6-B919-60ED19CAAADE}" type="pres">
      <dgm:prSet presAssocID="{33281CA0-AA11-4471-893A-B844640B102B}" presName="sp" presStyleCnt="0"/>
      <dgm:spPr/>
    </dgm:pt>
    <dgm:pt modelId="{448B20CE-09C8-4C65-8BBE-798EF4928475}" type="pres">
      <dgm:prSet presAssocID="{3BC72C47-38A2-4245-87BA-116774506982}" presName="composite" presStyleCnt="0"/>
      <dgm:spPr/>
    </dgm:pt>
    <dgm:pt modelId="{EA6564DD-4D4D-4D95-9881-ED8BA8119CCC}" type="pres">
      <dgm:prSet presAssocID="{3BC72C47-38A2-4245-87BA-116774506982}" presName="parentText" presStyleLbl="alignNode1" presStyleIdx="1" presStyleCnt="3">
        <dgm:presLayoutVars>
          <dgm:chMax val="1"/>
          <dgm:bulletEnabled val="1"/>
        </dgm:presLayoutVars>
      </dgm:prSet>
      <dgm:spPr/>
      <dgm:t>
        <a:bodyPr/>
        <a:lstStyle/>
        <a:p>
          <a:endParaRPr lang="es-MX"/>
        </a:p>
      </dgm:t>
    </dgm:pt>
    <dgm:pt modelId="{6000743F-F903-44B6-A1F2-2F34C150EA2A}" type="pres">
      <dgm:prSet presAssocID="{3BC72C47-38A2-4245-87BA-116774506982}" presName="descendantText" presStyleLbl="alignAcc1" presStyleIdx="1" presStyleCnt="3">
        <dgm:presLayoutVars>
          <dgm:bulletEnabled val="1"/>
        </dgm:presLayoutVars>
      </dgm:prSet>
      <dgm:spPr/>
      <dgm:t>
        <a:bodyPr/>
        <a:lstStyle/>
        <a:p>
          <a:endParaRPr lang="es-MX"/>
        </a:p>
      </dgm:t>
    </dgm:pt>
    <dgm:pt modelId="{0E3EA716-2C95-4F69-94FC-3151E38666BD}" type="pres">
      <dgm:prSet presAssocID="{E6771092-3EBA-4642-93FE-9661785C46C8}" presName="sp" presStyleCnt="0"/>
      <dgm:spPr/>
    </dgm:pt>
    <dgm:pt modelId="{766D7C0B-9DCF-4289-8510-92D3564642BD}" type="pres">
      <dgm:prSet presAssocID="{6F0C3210-DC0A-47D9-81A2-6B6E06192BAC}" presName="composite" presStyleCnt="0"/>
      <dgm:spPr/>
    </dgm:pt>
    <dgm:pt modelId="{A36ABD64-9782-4114-BB7E-FF1E67D8989E}" type="pres">
      <dgm:prSet presAssocID="{6F0C3210-DC0A-47D9-81A2-6B6E06192BAC}" presName="parentText" presStyleLbl="alignNode1" presStyleIdx="2" presStyleCnt="3">
        <dgm:presLayoutVars>
          <dgm:chMax val="1"/>
          <dgm:bulletEnabled val="1"/>
        </dgm:presLayoutVars>
      </dgm:prSet>
      <dgm:spPr/>
      <dgm:t>
        <a:bodyPr/>
        <a:lstStyle/>
        <a:p>
          <a:endParaRPr lang="es-MX"/>
        </a:p>
      </dgm:t>
    </dgm:pt>
    <dgm:pt modelId="{DE8BFD62-FE3D-4441-B6CA-FE4274E398F7}" type="pres">
      <dgm:prSet presAssocID="{6F0C3210-DC0A-47D9-81A2-6B6E06192BAC}" presName="descendantText" presStyleLbl="alignAcc1" presStyleIdx="2" presStyleCnt="3">
        <dgm:presLayoutVars>
          <dgm:bulletEnabled val="1"/>
        </dgm:presLayoutVars>
      </dgm:prSet>
      <dgm:spPr/>
      <dgm:t>
        <a:bodyPr/>
        <a:lstStyle/>
        <a:p>
          <a:endParaRPr lang="es-MX"/>
        </a:p>
      </dgm:t>
    </dgm:pt>
  </dgm:ptLst>
  <dgm:cxnLst>
    <dgm:cxn modelId="{CA04E2CD-714E-4A55-8BE3-32F4613BBC48}" type="presOf" srcId="{D6883CD0-BDA1-45CD-990F-E2464123A3F1}" destId="{144EB993-2930-4E0E-8460-8642758B1A8F}" srcOrd="0" destOrd="0" presId="urn:microsoft.com/office/officeart/2005/8/layout/chevron2"/>
    <dgm:cxn modelId="{EC818508-8DA8-4451-92BC-DBC398315E1C}" type="presOf" srcId="{D2196CF6-48EE-41DC-B37F-09522F2F4AEB}" destId="{F88ADC29-0F3A-4FF5-8079-B5D422F535DA}" srcOrd="0" destOrd="0" presId="urn:microsoft.com/office/officeart/2005/8/layout/chevron2"/>
    <dgm:cxn modelId="{DD75F6D3-1A53-42A5-ABAA-38C34CF08ADA}" type="presOf" srcId="{6F0C3210-DC0A-47D9-81A2-6B6E06192BAC}" destId="{A36ABD64-9782-4114-BB7E-FF1E67D8989E}" srcOrd="0" destOrd="0" presId="urn:microsoft.com/office/officeart/2005/8/layout/chevron2"/>
    <dgm:cxn modelId="{A25D2BFB-8C08-4A0A-A189-30AA6376137C}" srcId="{D2196CF6-48EE-41DC-B37F-09522F2F4AEB}" destId="{D6883CD0-BDA1-45CD-990F-E2464123A3F1}" srcOrd="0" destOrd="0" parTransId="{8BE2E715-D723-4A87-9D1B-F98D123FE259}" sibTransId="{33281CA0-AA11-4471-893A-B844640B102B}"/>
    <dgm:cxn modelId="{70983FAB-85CE-41B9-B989-9F2E639A138A}" type="presOf" srcId="{3BC72C47-38A2-4245-87BA-116774506982}" destId="{EA6564DD-4D4D-4D95-9881-ED8BA8119CCC}" srcOrd="0" destOrd="0" presId="urn:microsoft.com/office/officeart/2005/8/layout/chevron2"/>
    <dgm:cxn modelId="{6D55EB49-495E-428D-B07F-9AD70A7913BD}" type="presOf" srcId="{EC873B3C-FFBE-4BC7-8CAC-686E0DB3FA10}" destId="{6000743F-F903-44B6-A1F2-2F34C150EA2A}" srcOrd="0" destOrd="0" presId="urn:microsoft.com/office/officeart/2005/8/layout/chevron2"/>
    <dgm:cxn modelId="{5BD32493-3BCD-4013-9151-91942B1A1B1C}" srcId="{6F0C3210-DC0A-47D9-81A2-6B6E06192BAC}" destId="{6FDBC667-1F0E-45BA-8536-D661C54B7B82}" srcOrd="0" destOrd="0" parTransId="{37A7AA3C-ADC7-4AA9-BF85-8F8EB6B7F02D}" sibTransId="{2820F6AC-2166-4F8E-88B4-0F57C1093AD8}"/>
    <dgm:cxn modelId="{1D911007-743F-4241-BA56-E46FCE5999C6}" srcId="{3BC72C47-38A2-4245-87BA-116774506982}" destId="{EC873B3C-FFBE-4BC7-8CAC-686E0DB3FA10}" srcOrd="0" destOrd="0" parTransId="{73BADCFE-6FA8-4501-93B5-AB42CEBE6AD4}" sibTransId="{F2AE6C25-BBFA-45AF-BCB1-69B939A07D78}"/>
    <dgm:cxn modelId="{4682009D-20A5-4A69-B42B-AAC8785D154C}" type="presOf" srcId="{3A1899EC-CBC6-4FA9-A372-C5B566BC0467}" destId="{768EF3FF-7BBA-405C-86DE-C0ABD84702C3}" srcOrd="0" destOrd="0" presId="urn:microsoft.com/office/officeart/2005/8/layout/chevron2"/>
    <dgm:cxn modelId="{B95EC81F-E187-4EAA-9F41-696D8D9018D8}" srcId="{D2196CF6-48EE-41DC-B37F-09522F2F4AEB}" destId="{3BC72C47-38A2-4245-87BA-116774506982}" srcOrd="1" destOrd="0" parTransId="{50F8E703-CC2C-4FDA-B136-02C95B476522}" sibTransId="{E6771092-3EBA-4642-93FE-9661785C46C8}"/>
    <dgm:cxn modelId="{0C74EEB9-B68E-4D70-85EC-5BA5C4B31B26}" srcId="{D2196CF6-48EE-41DC-B37F-09522F2F4AEB}" destId="{6F0C3210-DC0A-47D9-81A2-6B6E06192BAC}" srcOrd="2" destOrd="0" parTransId="{7FA99506-36E2-4F0E-9123-EED2A1DDB9F5}" sibTransId="{4EBBADA6-D31B-405C-8AD8-DC106CD1386F}"/>
    <dgm:cxn modelId="{D22154A3-F472-4364-9B2B-B958E9F10026}" type="presOf" srcId="{6FDBC667-1F0E-45BA-8536-D661C54B7B82}" destId="{DE8BFD62-FE3D-4441-B6CA-FE4274E398F7}" srcOrd="0" destOrd="0" presId="urn:microsoft.com/office/officeart/2005/8/layout/chevron2"/>
    <dgm:cxn modelId="{0CC4F234-EEDF-4B72-91B4-DDA35D1EC3E3}" srcId="{D6883CD0-BDA1-45CD-990F-E2464123A3F1}" destId="{3A1899EC-CBC6-4FA9-A372-C5B566BC0467}" srcOrd="0" destOrd="0" parTransId="{601B7846-5C49-49F5-849F-DC095E5328EC}" sibTransId="{8F48626A-3BC9-49E0-91CF-334DDD808088}"/>
    <dgm:cxn modelId="{A37D094B-71D6-438C-BCA2-CEDF2FBDAF7B}" type="presParOf" srcId="{F88ADC29-0F3A-4FF5-8079-B5D422F535DA}" destId="{CAECE61F-F50D-4B47-B235-DC35681160E9}" srcOrd="0" destOrd="0" presId="urn:microsoft.com/office/officeart/2005/8/layout/chevron2"/>
    <dgm:cxn modelId="{E3F58A74-BEBE-4814-97D2-CA0E534A23C8}" type="presParOf" srcId="{CAECE61F-F50D-4B47-B235-DC35681160E9}" destId="{144EB993-2930-4E0E-8460-8642758B1A8F}" srcOrd="0" destOrd="0" presId="urn:microsoft.com/office/officeart/2005/8/layout/chevron2"/>
    <dgm:cxn modelId="{9D999671-863A-43FB-8C16-684413501D04}" type="presParOf" srcId="{CAECE61F-F50D-4B47-B235-DC35681160E9}" destId="{768EF3FF-7BBA-405C-86DE-C0ABD84702C3}" srcOrd="1" destOrd="0" presId="urn:microsoft.com/office/officeart/2005/8/layout/chevron2"/>
    <dgm:cxn modelId="{F44C0B3B-9964-46A2-B888-04FC2E771209}" type="presParOf" srcId="{F88ADC29-0F3A-4FF5-8079-B5D422F535DA}" destId="{AC659DB8-8D02-47B6-B919-60ED19CAAADE}" srcOrd="1" destOrd="0" presId="urn:microsoft.com/office/officeart/2005/8/layout/chevron2"/>
    <dgm:cxn modelId="{D10EE475-C85D-40C9-8440-D37100DEA5A0}" type="presParOf" srcId="{F88ADC29-0F3A-4FF5-8079-B5D422F535DA}" destId="{448B20CE-09C8-4C65-8BBE-798EF4928475}" srcOrd="2" destOrd="0" presId="urn:microsoft.com/office/officeart/2005/8/layout/chevron2"/>
    <dgm:cxn modelId="{E42F0846-0266-4432-92E7-8D1FEE13E42B}" type="presParOf" srcId="{448B20CE-09C8-4C65-8BBE-798EF4928475}" destId="{EA6564DD-4D4D-4D95-9881-ED8BA8119CCC}" srcOrd="0" destOrd="0" presId="urn:microsoft.com/office/officeart/2005/8/layout/chevron2"/>
    <dgm:cxn modelId="{E74D9449-4FBF-4DB4-B102-7DB0A332B834}" type="presParOf" srcId="{448B20CE-09C8-4C65-8BBE-798EF4928475}" destId="{6000743F-F903-44B6-A1F2-2F34C150EA2A}" srcOrd="1" destOrd="0" presId="urn:microsoft.com/office/officeart/2005/8/layout/chevron2"/>
    <dgm:cxn modelId="{223EE30C-19F2-4ACF-B534-70DD0DD14BAB}" type="presParOf" srcId="{F88ADC29-0F3A-4FF5-8079-B5D422F535DA}" destId="{0E3EA716-2C95-4F69-94FC-3151E38666BD}" srcOrd="3" destOrd="0" presId="urn:microsoft.com/office/officeart/2005/8/layout/chevron2"/>
    <dgm:cxn modelId="{26482B8D-302E-4104-A121-14C38E2B619D}" type="presParOf" srcId="{F88ADC29-0F3A-4FF5-8079-B5D422F535DA}" destId="{766D7C0B-9DCF-4289-8510-92D3564642BD}" srcOrd="4" destOrd="0" presId="urn:microsoft.com/office/officeart/2005/8/layout/chevron2"/>
    <dgm:cxn modelId="{04A52F37-DF88-4196-9444-C21B226A4D0F}" type="presParOf" srcId="{766D7C0B-9DCF-4289-8510-92D3564642BD}" destId="{A36ABD64-9782-4114-BB7E-FF1E67D8989E}" srcOrd="0" destOrd="0" presId="urn:microsoft.com/office/officeart/2005/8/layout/chevron2"/>
    <dgm:cxn modelId="{CD25C207-591E-432D-9A46-07F9DD65D56E}" type="presParOf" srcId="{766D7C0B-9DCF-4289-8510-92D3564642BD}" destId="{DE8BFD62-FE3D-4441-B6CA-FE4274E398F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196CF6-48EE-41DC-B37F-09522F2F4AE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MX"/>
        </a:p>
      </dgm:t>
    </dgm:pt>
    <dgm:pt modelId="{D6883CD0-BDA1-45CD-990F-E2464123A3F1}">
      <dgm:prSet phldrT="[Texto]" custT="1"/>
      <dgm:spPr/>
      <dgm:t>
        <a:bodyPr/>
        <a:lstStyle/>
        <a:p>
          <a:r>
            <a:rPr lang="es-MX" sz="4000" dirty="0" smtClean="0"/>
            <a:t>4</a:t>
          </a:r>
          <a:endParaRPr lang="es-MX" sz="4000" dirty="0"/>
        </a:p>
      </dgm:t>
    </dgm:pt>
    <dgm:pt modelId="{8BE2E715-D723-4A87-9D1B-F98D123FE259}" type="parTrans" cxnId="{A25D2BFB-8C08-4A0A-A189-30AA6376137C}">
      <dgm:prSet/>
      <dgm:spPr/>
      <dgm:t>
        <a:bodyPr/>
        <a:lstStyle/>
        <a:p>
          <a:endParaRPr lang="es-MX" sz="2400"/>
        </a:p>
      </dgm:t>
    </dgm:pt>
    <dgm:pt modelId="{33281CA0-AA11-4471-893A-B844640B102B}" type="sibTrans" cxnId="{A25D2BFB-8C08-4A0A-A189-30AA6376137C}">
      <dgm:prSet/>
      <dgm:spPr/>
      <dgm:t>
        <a:bodyPr/>
        <a:lstStyle/>
        <a:p>
          <a:endParaRPr lang="es-MX" sz="2400"/>
        </a:p>
      </dgm:t>
    </dgm:pt>
    <dgm:pt modelId="{3A1899EC-CBC6-4FA9-A372-C5B566BC0467}">
      <dgm:prSet phldrT="[Texto]" custT="1"/>
      <dgm:spPr/>
      <dgm:t>
        <a:bodyPr/>
        <a:lstStyle/>
        <a:p>
          <a:pPr algn="ctr"/>
          <a:r>
            <a:rPr lang="es-MX" sz="2000" dirty="0" smtClean="0"/>
            <a:t>El cuarto capítulo lo dedica a profundizar en los tipos de evaluación; la metodología para la evaluación de centros; las técnicas e instrumentos evaluativos para la gestión de calidad y el modo de abordar el informe final de evaluación</a:t>
          </a:r>
          <a:endParaRPr lang="es-MX" sz="2000" dirty="0"/>
        </a:p>
      </dgm:t>
    </dgm:pt>
    <dgm:pt modelId="{601B7846-5C49-49F5-849F-DC095E5328EC}" type="parTrans" cxnId="{0CC4F234-EEDF-4B72-91B4-DDA35D1EC3E3}">
      <dgm:prSet/>
      <dgm:spPr/>
      <dgm:t>
        <a:bodyPr/>
        <a:lstStyle/>
        <a:p>
          <a:endParaRPr lang="es-MX" sz="2400"/>
        </a:p>
      </dgm:t>
    </dgm:pt>
    <dgm:pt modelId="{8F48626A-3BC9-49E0-91CF-334DDD808088}" type="sibTrans" cxnId="{0CC4F234-EEDF-4B72-91B4-DDA35D1EC3E3}">
      <dgm:prSet/>
      <dgm:spPr/>
      <dgm:t>
        <a:bodyPr/>
        <a:lstStyle/>
        <a:p>
          <a:endParaRPr lang="es-MX" sz="2400"/>
        </a:p>
      </dgm:t>
    </dgm:pt>
    <dgm:pt modelId="{3BC72C47-38A2-4245-87BA-116774506982}">
      <dgm:prSet phldrT="[Texto]" custT="1"/>
      <dgm:spPr/>
      <dgm:t>
        <a:bodyPr/>
        <a:lstStyle/>
        <a:p>
          <a:r>
            <a:rPr lang="es-MX" sz="4000" dirty="0" smtClean="0"/>
            <a:t>5</a:t>
          </a:r>
          <a:endParaRPr lang="es-MX" sz="4000" dirty="0"/>
        </a:p>
      </dgm:t>
    </dgm:pt>
    <dgm:pt modelId="{50F8E703-CC2C-4FDA-B136-02C95B476522}" type="parTrans" cxnId="{B95EC81F-E187-4EAA-9F41-696D8D9018D8}">
      <dgm:prSet/>
      <dgm:spPr/>
      <dgm:t>
        <a:bodyPr/>
        <a:lstStyle/>
        <a:p>
          <a:endParaRPr lang="es-MX" sz="2400"/>
        </a:p>
      </dgm:t>
    </dgm:pt>
    <dgm:pt modelId="{E6771092-3EBA-4642-93FE-9661785C46C8}" type="sibTrans" cxnId="{B95EC81F-E187-4EAA-9F41-696D8D9018D8}">
      <dgm:prSet/>
      <dgm:spPr/>
      <dgm:t>
        <a:bodyPr/>
        <a:lstStyle/>
        <a:p>
          <a:endParaRPr lang="es-MX" sz="2400"/>
        </a:p>
      </dgm:t>
    </dgm:pt>
    <dgm:pt modelId="{EC873B3C-FFBE-4BC7-8CAC-686E0DB3FA10}">
      <dgm:prSet phldrT="[Texto]" custT="1"/>
      <dgm:spPr/>
      <dgm:t>
        <a:bodyPr/>
        <a:lstStyle/>
        <a:p>
          <a:pPr algn="ctr"/>
          <a:r>
            <a:rPr lang="es-MX" sz="2400" dirty="0" smtClean="0"/>
            <a:t>Presenta en el capítulo quinto, algunos de los modelos elaborados o aplicados en España en los últimos años</a:t>
          </a:r>
          <a:endParaRPr lang="es-MX" sz="2400" dirty="0"/>
        </a:p>
      </dgm:t>
    </dgm:pt>
    <dgm:pt modelId="{73BADCFE-6FA8-4501-93B5-AB42CEBE6AD4}" type="parTrans" cxnId="{1D911007-743F-4241-BA56-E46FCE5999C6}">
      <dgm:prSet/>
      <dgm:spPr/>
      <dgm:t>
        <a:bodyPr/>
        <a:lstStyle/>
        <a:p>
          <a:endParaRPr lang="es-MX" sz="2400"/>
        </a:p>
      </dgm:t>
    </dgm:pt>
    <dgm:pt modelId="{F2AE6C25-BBFA-45AF-BCB1-69B939A07D78}" type="sibTrans" cxnId="{1D911007-743F-4241-BA56-E46FCE5999C6}">
      <dgm:prSet/>
      <dgm:spPr/>
      <dgm:t>
        <a:bodyPr/>
        <a:lstStyle/>
        <a:p>
          <a:endParaRPr lang="es-MX" sz="2400"/>
        </a:p>
      </dgm:t>
    </dgm:pt>
    <dgm:pt modelId="{6FDBC667-1F0E-45BA-8536-D661C54B7B82}">
      <dgm:prSet phldrT="[Texto]" custT="1"/>
      <dgm:spPr/>
      <dgm:t>
        <a:bodyPr/>
        <a:lstStyle/>
        <a:p>
          <a:r>
            <a:rPr lang="es-MX" sz="4000" dirty="0" smtClean="0"/>
            <a:t>6</a:t>
          </a:r>
          <a:endParaRPr lang="es-MX" sz="4000" dirty="0"/>
        </a:p>
      </dgm:t>
    </dgm:pt>
    <dgm:pt modelId="{37A7AA3C-ADC7-4AA9-BF85-8F8EB6B7F02D}" type="parTrans" cxnId="{5BD32493-3BCD-4013-9151-91942B1A1B1C}">
      <dgm:prSet/>
      <dgm:spPr/>
      <dgm:t>
        <a:bodyPr/>
        <a:lstStyle/>
        <a:p>
          <a:endParaRPr lang="es-MX" sz="2400"/>
        </a:p>
      </dgm:t>
    </dgm:pt>
    <dgm:pt modelId="{2820F6AC-2166-4F8E-88B4-0F57C1093AD8}" type="sibTrans" cxnId="{5BD32493-3BCD-4013-9151-91942B1A1B1C}">
      <dgm:prSet/>
      <dgm:spPr/>
      <dgm:t>
        <a:bodyPr/>
        <a:lstStyle/>
        <a:p>
          <a:endParaRPr lang="es-MX" sz="2400"/>
        </a:p>
      </dgm:t>
    </dgm:pt>
    <dgm:pt modelId="{D27CE421-D654-4B41-A547-D412B1BAB463}">
      <dgm:prSet custT="1"/>
      <dgm:spPr/>
      <dgm:t>
        <a:bodyPr/>
        <a:lstStyle/>
        <a:p>
          <a:pPr algn="ctr"/>
          <a:r>
            <a:rPr lang="es-MX" sz="2000" dirty="0" smtClean="0"/>
            <a:t>En el capítulo seis presenta su propio modelo de evaluación de centros al que denomina: Un modelo de evaluación para la calidad educativa. Justifica la necesidad de llevar a cabo una meta evaluación dentro del paradigma de perfeccionamiento permanente </a:t>
          </a:r>
          <a:endParaRPr lang="es-MX" sz="2000" dirty="0"/>
        </a:p>
      </dgm:t>
    </dgm:pt>
    <dgm:pt modelId="{2AB72546-3D6D-49F6-97CB-D0B2DF23430A}" type="parTrans" cxnId="{A9D7C85D-9CF2-40FB-A57E-29B57489109E}">
      <dgm:prSet/>
      <dgm:spPr/>
      <dgm:t>
        <a:bodyPr/>
        <a:lstStyle/>
        <a:p>
          <a:endParaRPr lang="es-MX" sz="2400"/>
        </a:p>
      </dgm:t>
    </dgm:pt>
    <dgm:pt modelId="{1C19A7C6-846C-46AD-A022-062AE19FE6AA}" type="sibTrans" cxnId="{A9D7C85D-9CF2-40FB-A57E-29B57489109E}">
      <dgm:prSet/>
      <dgm:spPr/>
      <dgm:t>
        <a:bodyPr/>
        <a:lstStyle/>
        <a:p>
          <a:endParaRPr lang="es-MX" sz="2400"/>
        </a:p>
      </dgm:t>
    </dgm:pt>
    <dgm:pt modelId="{F88ADC29-0F3A-4FF5-8079-B5D422F535DA}" type="pres">
      <dgm:prSet presAssocID="{D2196CF6-48EE-41DC-B37F-09522F2F4AEB}" presName="linearFlow" presStyleCnt="0">
        <dgm:presLayoutVars>
          <dgm:dir/>
          <dgm:animLvl val="lvl"/>
          <dgm:resizeHandles val="exact"/>
        </dgm:presLayoutVars>
      </dgm:prSet>
      <dgm:spPr/>
      <dgm:t>
        <a:bodyPr/>
        <a:lstStyle/>
        <a:p>
          <a:endParaRPr lang="es-MX"/>
        </a:p>
      </dgm:t>
    </dgm:pt>
    <dgm:pt modelId="{CAECE61F-F50D-4B47-B235-DC35681160E9}" type="pres">
      <dgm:prSet presAssocID="{D6883CD0-BDA1-45CD-990F-E2464123A3F1}" presName="composite" presStyleCnt="0"/>
      <dgm:spPr/>
    </dgm:pt>
    <dgm:pt modelId="{144EB993-2930-4E0E-8460-8642758B1A8F}" type="pres">
      <dgm:prSet presAssocID="{D6883CD0-BDA1-45CD-990F-E2464123A3F1}" presName="parentText" presStyleLbl="alignNode1" presStyleIdx="0" presStyleCnt="3">
        <dgm:presLayoutVars>
          <dgm:chMax val="1"/>
          <dgm:bulletEnabled val="1"/>
        </dgm:presLayoutVars>
      </dgm:prSet>
      <dgm:spPr/>
      <dgm:t>
        <a:bodyPr/>
        <a:lstStyle/>
        <a:p>
          <a:endParaRPr lang="es-MX"/>
        </a:p>
      </dgm:t>
    </dgm:pt>
    <dgm:pt modelId="{768EF3FF-7BBA-405C-86DE-C0ABD84702C3}" type="pres">
      <dgm:prSet presAssocID="{D6883CD0-BDA1-45CD-990F-E2464123A3F1}" presName="descendantText" presStyleLbl="alignAcc1" presStyleIdx="0" presStyleCnt="3" custLinFactNeighborY="-5286">
        <dgm:presLayoutVars>
          <dgm:bulletEnabled val="1"/>
        </dgm:presLayoutVars>
      </dgm:prSet>
      <dgm:spPr/>
      <dgm:t>
        <a:bodyPr/>
        <a:lstStyle/>
        <a:p>
          <a:endParaRPr lang="es-MX"/>
        </a:p>
      </dgm:t>
    </dgm:pt>
    <dgm:pt modelId="{AC659DB8-8D02-47B6-B919-60ED19CAAADE}" type="pres">
      <dgm:prSet presAssocID="{33281CA0-AA11-4471-893A-B844640B102B}" presName="sp" presStyleCnt="0"/>
      <dgm:spPr/>
    </dgm:pt>
    <dgm:pt modelId="{448B20CE-09C8-4C65-8BBE-798EF4928475}" type="pres">
      <dgm:prSet presAssocID="{3BC72C47-38A2-4245-87BA-116774506982}" presName="composite" presStyleCnt="0"/>
      <dgm:spPr/>
    </dgm:pt>
    <dgm:pt modelId="{EA6564DD-4D4D-4D95-9881-ED8BA8119CCC}" type="pres">
      <dgm:prSet presAssocID="{3BC72C47-38A2-4245-87BA-116774506982}" presName="parentText" presStyleLbl="alignNode1" presStyleIdx="1" presStyleCnt="3">
        <dgm:presLayoutVars>
          <dgm:chMax val="1"/>
          <dgm:bulletEnabled val="1"/>
        </dgm:presLayoutVars>
      </dgm:prSet>
      <dgm:spPr/>
      <dgm:t>
        <a:bodyPr/>
        <a:lstStyle/>
        <a:p>
          <a:endParaRPr lang="es-MX"/>
        </a:p>
      </dgm:t>
    </dgm:pt>
    <dgm:pt modelId="{6000743F-F903-44B6-A1F2-2F34C150EA2A}" type="pres">
      <dgm:prSet presAssocID="{3BC72C47-38A2-4245-87BA-116774506982}" presName="descendantText" presStyleLbl="alignAcc1" presStyleIdx="1" presStyleCnt="3">
        <dgm:presLayoutVars>
          <dgm:bulletEnabled val="1"/>
        </dgm:presLayoutVars>
      </dgm:prSet>
      <dgm:spPr/>
      <dgm:t>
        <a:bodyPr/>
        <a:lstStyle/>
        <a:p>
          <a:endParaRPr lang="es-MX"/>
        </a:p>
      </dgm:t>
    </dgm:pt>
    <dgm:pt modelId="{0E3EA716-2C95-4F69-94FC-3151E38666BD}" type="pres">
      <dgm:prSet presAssocID="{E6771092-3EBA-4642-93FE-9661785C46C8}" presName="sp" presStyleCnt="0"/>
      <dgm:spPr/>
    </dgm:pt>
    <dgm:pt modelId="{FB762462-E361-48C3-9945-09B4484A635E}" type="pres">
      <dgm:prSet presAssocID="{6FDBC667-1F0E-45BA-8536-D661C54B7B82}" presName="composite" presStyleCnt="0"/>
      <dgm:spPr/>
    </dgm:pt>
    <dgm:pt modelId="{0777FCC0-E769-486A-8BEF-FFA363AE49F9}" type="pres">
      <dgm:prSet presAssocID="{6FDBC667-1F0E-45BA-8536-D661C54B7B82}" presName="parentText" presStyleLbl="alignNode1" presStyleIdx="2" presStyleCnt="3">
        <dgm:presLayoutVars>
          <dgm:chMax val="1"/>
          <dgm:bulletEnabled val="1"/>
        </dgm:presLayoutVars>
      </dgm:prSet>
      <dgm:spPr/>
      <dgm:t>
        <a:bodyPr/>
        <a:lstStyle/>
        <a:p>
          <a:endParaRPr lang="es-MX"/>
        </a:p>
      </dgm:t>
    </dgm:pt>
    <dgm:pt modelId="{5E9969EF-BA38-4F49-B784-DFEC7497C751}" type="pres">
      <dgm:prSet presAssocID="{6FDBC667-1F0E-45BA-8536-D661C54B7B82}" presName="descendantText" presStyleLbl="alignAcc1" presStyleIdx="2" presStyleCnt="3">
        <dgm:presLayoutVars>
          <dgm:bulletEnabled val="1"/>
        </dgm:presLayoutVars>
      </dgm:prSet>
      <dgm:spPr/>
      <dgm:t>
        <a:bodyPr/>
        <a:lstStyle/>
        <a:p>
          <a:endParaRPr lang="es-MX"/>
        </a:p>
      </dgm:t>
    </dgm:pt>
  </dgm:ptLst>
  <dgm:cxnLst>
    <dgm:cxn modelId="{1D911007-743F-4241-BA56-E46FCE5999C6}" srcId="{3BC72C47-38A2-4245-87BA-116774506982}" destId="{EC873B3C-FFBE-4BC7-8CAC-686E0DB3FA10}" srcOrd="0" destOrd="0" parTransId="{73BADCFE-6FA8-4501-93B5-AB42CEBE6AD4}" sibTransId="{F2AE6C25-BBFA-45AF-BCB1-69B939A07D78}"/>
    <dgm:cxn modelId="{4D3FF061-32A1-48DF-983E-F88A6902511E}" type="presOf" srcId="{6FDBC667-1F0E-45BA-8536-D661C54B7B82}" destId="{0777FCC0-E769-486A-8BEF-FFA363AE49F9}" srcOrd="0" destOrd="0" presId="urn:microsoft.com/office/officeart/2005/8/layout/chevron2"/>
    <dgm:cxn modelId="{A25D2BFB-8C08-4A0A-A189-30AA6376137C}" srcId="{D2196CF6-48EE-41DC-B37F-09522F2F4AEB}" destId="{D6883CD0-BDA1-45CD-990F-E2464123A3F1}" srcOrd="0" destOrd="0" parTransId="{8BE2E715-D723-4A87-9D1B-F98D123FE259}" sibTransId="{33281CA0-AA11-4471-893A-B844640B102B}"/>
    <dgm:cxn modelId="{0CC4F234-EEDF-4B72-91B4-DDA35D1EC3E3}" srcId="{D6883CD0-BDA1-45CD-990F-E2464123A3F1}" destId="{3A1899EC-CBC6-4FA9-A372-C5B566BC0467}" srcOrd="0" destOrd="0" parTransId="{601B7846-5C49-49F5-849F-DC095E5328EC}" sibTransId="{8F48626A-3BC9-49E0-91CF-334DDD808088}"/>
    <dgm:cxn modelId="{5BD32493-3BCD-4013-9151-91942B1A1B1C}" srcId="{D2196CF6-48EE-41DC-B37F-09522F2F4AEB}" destId="{6FDBC667-1F0E-45BA-8536-D661C54B7B82}" srcOrd="2" destOrd="0" parTransId="{37A7AA3C-ADC7-4AA9-BF85-8F8EB6B7F02D}" sibTransId="{2820F6AC-2166-4F8E-88B4-0F57C1093AD8}"/>
    <dgm:cxn modelId="{B95EC81F-E187-4EAA-9F41-696D8D9018D8}" srcId="{D2196CF6-48EE-41DC-B37F-09522F2F4AEB}" destId="{3BC72C47-38A2-4245-87BA-116774506982}" srcOrd="1" destOrd="0" parTransId="{50F8E703-CC2C-4FDA-B136-02C95B476522}" sibTransId="{E6771092-3EBA-4642-93FE-9661785C46C8}"/>
    <dgm:cxn modelId="{8801889B-BCE3-4BF5-A418-32178593313B}" type="presOf" srcId="{EC873B3C-FFBE-4BC7-8CAC-686E0DB3FA10}" destId="{6000743F-F903-44B6-A1F2-2F34C150EA2A}" srcOrd="0" destOrd="0" presId="urn:microsoft.com/office/officeart/2005/8/layout/chevron2"/>
    <dgm:cxn modelId="{06763744-7B91-4A50-9AB5-065448678157}" type="presOf" srcId="{3BC72C47-38A2-4245-87BA-116774506982}" destId="{EA6564DD-4D4D-4D95-9881-ED8BA8119CCC}" srcOrd="0" destOrd="0" presId="urn:microsoft.com/office/officeart/2005/8/layout/chevron2"/>
    <dgm:cxn modelId="{782098AD-2851-48C5-9EE8-641CEBC4992C}" type="presOf" srcId="{D2196CF6-48EE-41DC-B37F-09522F2F4AEB}" destId="{F88ADC29-0F3A-4FF5-8079-B5D422F535DA}" srcOrd="0" destOrd="0" presId="urn:microsoft.com/office/officeart/2005/8/layout/chevron2"/>
    <dgm:cxn modelId="{A9D7C85D-9CF2-40FB-A57E-29B57489109E}" srcId="{6FDBC667-1F0E-45BA-8536-D661C54B7B82}" destId="{D27CE421-D654-4B41-A547-D412B1BAB463}" srcOrd="0" destOrd="0" parTransId="{2AB72546-3D6D-49F6-97CB-D0B2DF23430A}" sibTransId="{1C19A7C6-846C-46AD-A022-062AE19FE6AA}"/>
    <dgm:cxn modelId="{D16BACE5-157D-4AB6-9154-25EABD7964C8}" type="presOf" srcId="{D6883CD0-BDA1-45CD-990F-E2464123A3F1}" destId="{144EB993-2930-4E0E-8460-8642758B1A8F}" srcOrd="0" destOrd="0" presId="urn:microsoft.com/office/officeart/2005/8/layout/chevron2"/>
    <dgm:cxn modelId="{B3BD0A2E-31B4-4DFC-8116-CEFD92F51052}" type="presOf" srcId="{D27CE421-D654-4B41-A547-D412B1BAB463}" destId="{5E9969EF-BA38-4F49-B784-DFEC7497C751}" srcOrd="0" destOrd="0" presId="urn:microsoft.com/office/officeart/2005/8/layout/chevron2"/>
    <dgm:cxn modelId="{58156E9C-2CFB-4C8A-9E2B-EE0DA4B5FC3F}" type="presOf" srcId="{3A1899EC-CBC6-4FA9-A372-C5B566BC0467}" destId="{768EF3FF-7BBA-405C-86DE-C0ABD84702C3}" srcOrd="0" destOrd="0" presId="urn:microsoft.com/office/officeart/2005/8/layout/chevron2"/>
    <dgm:cxn modelId="{EB0BA211-EC93-4ABC-A283-9A42E663AFED}" type="presParOf" srcId="{F88ADC29-0F3A-4FF5-8079-B5D422F535DA}" destId="{CAECE61F-F50D-4B47-B235-DC35681160E9}" srcOrd="0" destOrd="0" presId="urn:microsoft.com/office/officeart/2005/8/layout/chevron2"/>
    <dgm:cxn modelId="{CD54C279-2380-4A49-A293-2AE891E8543E}" type="presParOf" srcId="{CAECE61F-F50D-4B47-B235-DC35681160E9}" destId="{144EB993-2930-4E0E-8460-8642758B1A8F}" srcOrd="0" destOrd="0" presId="urn:microsoft.com/office/officeart/2005/8/layout/chevron2"/>
    <dgm:cxn modelId="{70F9B263-6909-4D60-B68F-F9089FF6B97A}" type="presParOf" srcId="{CAECE61F-F50D-4B47-B235-DC35681160E9}" destId="{768EF3FF-7BBA-405C-86DE-C0ABD84702C3}" srcOrd="1" destOrd="0" presId="urn:microsoft.com/office/officeart/2005/8/layout/chevron2"/>
    <dgm:cxn modelId="{B93B0C28-5CCF-443D-A8D2-E073B00445D2}" type="presParOf" srcId="{F88ADC29-0F3A-4FF5-8079-B5D422F535DA}" destId="{AC659DB8-8D02-47B6-B919-60ED19CAAADE}" srcOrd="1" destOrd="0" presId="urn:microsoft.com/office/officeart/2005/8/layout/chevron2"/>
    <dgm:cxn modelId="{4AACCAEC-C378-409D-9A3E-27C575312C61}" type="presParOf" srcId="{F88ADC29-0F3A-4FF5-8079-B5D422F535DA}" destId="{448B20CE-09C8-4C65-8BBE-798EF4928475}" srcOrd="2" destOrd="0" presId="urn:microsoft.com/office/officeart/2005/8/layout/chevron2"/>
    <dgm:cxn modelId="{224B3523-7449-4655-AEFD-FCF1AF9A76ED}" type="presParOf" srcId="{448B20CE-09C8-4C65-8BBE-798EF4928475}" destId="{EA6564DD-4D4D-4D95-9881-ED8BA8119CCC}" srcOrd="0" destOrd="0" presId="urn:microsoft.com/office/officeart/2005/8/layout/chevron2"/>
    <dgm:cxn modelId="{F35C0F3C-CCEE-4D94-A65D-A9217819B20A}" type="presParOf" srcId="{448B20CE-09C8-4C65-8BBE-798EF4928475}" destId="{6000743F-F903-44B6-A1F2-2F34C150EA2A}" srcOrd="1" destOrd="0" presId="urn:microsoft.com/office/officeart/2005/8/layout/chevron2"/>
    <dgm:cxn modelId="{49649588-95C1-46A8-A90B-DED65EFD903F}" type="presParOf" srcId="{F88ADC29-0F3A-4FF5-8079-B5D422F535DA}" destId="{0E3EA716-2C95-4F69-94FC-3151E38666BD}" srcOrd="3" destOrd="0" presId="urn:microsoft.com/office/officeart/2005/8/layout/chevron2"/>
    <dgm:cxn modelId="{15AE2062-D12B-4B3A-B352-22CA626378EE}" type="presParOf" srcId="{F88ADC29-0F3A-4FF5-8079-B5D422F535DA}" destId="{FB762462-E361-48C3-9945-09B4484A635E}" srcOrd="4" destOrd="0" presId="urn:microsoft.com/office/officeart/2005/8/layout/chevron2"/>
    <dgm:cxn modelId="{869D3D36-F1C6-4870-BF59-4E50C471716C}" type="presParOf" srcId="{FB762462-E361-48C3-9945-09B4484A635E}" destId="{0777FCC0-E769-486A-8BEF-FFA363AE49F9}" srcOrd="0" destOrd="0" presId="urn:microsoft.com/office/officeart/2005/8/layout/chevron2"/>
    <dgm:cxn modelId="{D6D6B47A-A679-4ADB-AD31-284E4D55BF54}" type="presParOf" srcId="{FB762462-E361-48C3-9945-09B4484A635E}" destId="{5E9969EF-BA38-4F49-B784-DFEC7497C7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76EF2-58CE-4DE0-9A85-F31A99F79A75}">
      <dsp:nvSpPr>
        <dsp:cNvPr id="0" name=""/>
        <dsp:cNvSpPr/>
      </dsp:nvSpPr>
      <dsp:spPr>
        <a:xfrm rot="5400000">
          <a:off x="-248100" y="251048"/>
          <a:ext cx="1654004" cy="115780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s-MX" sz="3200" kern="1200"/>
        </a:p>
      </dsp:txBody>
      <dsp:txXfrm rot="-5400000">
        <a:off x="1" y="581848"/>
        <a:ext cx="1157802" cy="496202"/>
      </dsp:txXfrm>
    </dsp:sp>
    <dsp:sp modelId="{BEFD7943-34AD-4264-8EF8-B25E6724C3F7}">
      <dsp:nvSpPr>
        <dsp:cNvPr id="0" name=""/>
        <dsp:cNvSpPr/>
      </dsp:nvSpPr>
      <dsp:spPr>
        <a:xfrm rot="5400000">
          <a:off x="4343828" y="-3183077"/>
          <a:ext cx="1075102" cy="744715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smtClean="0"/>
            <a:t>la par el proceso de descentralización que busca </a:t>
          </a:r>
          <a:r>
            <a:rPr lang="es-MX" sz="1300" kern="1200" dirty="0" err="1" smtClean="0"/>
            <a:t>eficientar</a:t>
          </a:r>
          <a:r>
            <a:rPr lang="es-MX" sz="1300" kern="1200" dirty="0" smtClean="0"/>
            <a:t> la administración de la escuela, acercando las decisiones al centro escolar aumentando sus márgenes de autonomía, en consonancia con otro concepto anglosajón: “La implicación de esto es que en la estrategia de descentralización hacia la escuela para mejorar la calidad de la educación, los elementos centrales del diseño del currículo, su contenido y su método, están centralizados” (</a:t>
          </a:r>
          <a:r>
            <a:rPr lang="es-MX" sz="1300" kern="1200" dirty="0" err="1" smtClean="0"/>
            <a:t>Cassasus</a:t>
          </a:r>
          <a:r>
            <a:rPr lang="es-MX" sz="1300" kern="1200" dirty="0" smtClean="0"/>
            <a:t>, 1999: 91)</a:t>
          </a:r>
          <a:endParaRPr lang="es-MX" sz="1300" kern="1200" dirty="0"/>
        </a:p>
      </dsp:txBody>
      <dsp:txXfrm rot="-5400000">
        <a:off x="1157803" y="55430"/>
        <a:ext cx="7394671" cy="970138"/>
      </dsp:txXfrm>
    </dsp:sp>
    <dsp:sp modelId="{EDDF6F4F-C79C-4244-B21C-39CC74CE7621}">
      <dsp:nvSpPr>
        <dsp:cNvPr id="0" name=""/>
        <dsp:cNvSpPr/>
      </dsp:nvSpPr>
      <dsp:spPr>
        <a:xfrm rot="5400000">
          <a:off x="-248100" y="1761977"/>
          <a:ext cx="1654004" cy="1157802"/>
        </a:xfrm>
        <a:prstGeom prst="chevron">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s-MX" sz="3100" kern="1200"/>
        </a:p>
      </dsp:txBody>
      <dsp:txXfrm rot="-5400000">
        <a:off x="1" y="2092777"/>
        <a:ext cx="1157802" cy="496202"/>
      </dsp:txXfrm>
    </dsp:sp>
    <dsp:sp modelId="{EEFC8B39-5DDD-4FD9-8ED8-A2E01DF6ED78}">
      <dsp:nvSpPr>
        <dsp:cNvPr id="0" name=""/>
        <dsp:cNvSpPr/>
      </dsp:nvSpPr>
      <dsp:spPr>
        <a:xfrm rot="5400000">
          <a:off x="4343828" y="-1672147"/>
          <a:ext cx="1075102" cy="7447153"/>
        </a:xfrm>
        <a:prstGeom prst="round2Same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err="1" smtClean="0"/>
            <a:t>Delanoy</a:t>
          </a:r>
          <a:r>
            <a:rPr lang="es-MX" sz="1300" kern="1200" dirty="0" smtClean="0"/>
            <a:t> (1998), no existe aún una evidencia suficientemente fundamentada que sobrepase lo anecdótico y que establezca de manera determinante cómo el proceso de descentralización está teniendo que ver con la elevación de los índices educacionales de calidad para las escuelas, </a:t>
          </a:r>
          <a:endParaRPr lang="es-MX" sz="1300" kern="1200" dirty="0"/>
        </a:p>
      </dsp:txBody>
      <dsp:txXfrm rot="-5400000">
        <a:off x="1157803" y="1566360"/>
        <a:ext cx="7394671" cy="970138"/>
      </dsp:txXfrm>
    </dsp:sp>
    <dsp:sp modelId="{E72783B0-DB49-4E4C-B7DC-03A90DAA5DFA}">
      <dsp:nvSpPr>
        <dsp:cNvPr id="0" name=""/>
        <dsp:cNvSpPr/>
      </dsp:nvSpPr>
      <dsp:spPr>
        <a:xfrm rot="5400000">
          <a:off x="-248100" y="3272907"/>
          <a:ext cx="1654004" cy="1157802"/>
        </a:xfrm>
        <a:prstGeom prst="chevron">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s-MX" sz="3100" kern="1200"/>
        </a:p>
      </dsp:txBody>
      <dsp:txXfrm rot="-5400000">
        <a:off x="1" y="3603707"/>
        <a:ext cx="1157802" cy="496202"/>
      </dsp:txXfrm>
    </dsp:sp>
    <dsp:sp modelId="{C97BB4D3-D0A3-4CC7-AFC1-0F0C14D85811}">
      <dsp:nvSpPr>
        <dsp:cNvPr id="0" name=""/>
        <dsp:cNvSpPr/>
      </dsp:nvSpPr>
      <dsp:spPr>
        <a:xfrm rot="5400000">
          <a:off x="4343828" y="-161218"/>
          <a:ext cx="1075102" cy="7447153"/>
        </a:xfrm>
        <a:prstGeom prst="round2Same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smtClean="0"/>
            <a:t>el problema de la calidad educativa, no tiene ejes de relación causa efecto en una linealidad manifiesta, más bien estamos hablando de relaciones complejas</a:t>
          </a:r>
          <a:endParaRPr lang="es-MX" sz="1300" kern="1200" dirty="0"/>
        </a:p>
      </dsp:txBody>
      <dsp:txXfrm rot="-5400000">
        <a:off x="1157803" y="3077289"/>
        <a:ext cx="7394671" cy="970138"/>
      </dsp:txXfrm>
    </dsp:sp>
    <dsp:sp modelId="{9850F383-9A1A-4394-A661-A1CAF825C0C0}">
      <dsp:nvSpPr>
        <dsp:cNvPr id="0" name=""/>
        <dsp:cNvSpPr/>
      </dsp:nvSpPr>
      <dsp:spPr>
        <a:xfrm rot="5400000">
          <a:off x="-248100" y="4783836"/>
          <a:ext cx="1654004" cy="1157802"/>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s-MX" sz="3100" kern="1200"/>
        </a:p>
      </dsp:txBody>
      <dsp:txXfrm rot="-5400000">
        <a:off x="1" y="5114636"/>
        <a:ext cx="1157802" cy="496202"/>
      </dsp:txXfrm>
    </dsp:sp>
    <dsp:sp modelId="{2B91386C-42E2-42CD-88F3-A23AA3D728E5}">
      <dsp:nvSpPr>
        <dsp:cNvPr id="0" name=""/>
        <dsp:cNvSpPr/>
      </dsp:nvSpPr>
      <dsp:spPr>
        <a:xfrm rot="5400000">
          <a:off x="4343828" y="1349710"/>
          <a:ext cx="1075102" cy="7447153"/>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smtClean="0"/>
            <a:t>“El volver la mirada a las escuelas” (</a:t>
          </a:r>
          <a:r>
            <a:rPr lang="es-MX" sz="1300" kern="1200" dirty="0" err="1" smtClean="0"/>
            <a:t>SECyD</a:t>
          </a:r>
          <a:r>
            <a:rPr lang="es-MX" sz="1300" kern="1200" dirty="0" smtClean="0"/>
            <a:t>, 2000) se traduce como un reconocimiento de la tendencia internacional que identifica a la escuela pública como la unidad básica para el cambio</a:t>
          </a:r>
          <a:endParaRPr lang="es-MX" sz="1300" kern="1200" dirty="0"/>
        </a:p>
      </dsp:txBody>
      <dsp:txXfrm rot="-5400000">
        <a:off x="1157803" y="4588217"/>
        <a:ext cx="7394671" cy="97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2386F-5811-46EA-BE49-63E69C248AF5}">
      <dsp:nvSpPr>
        <dsp:cNvPr id="0" name=""/>
        <dsp:cNvSpPr/>
      </dsp:nvSpPr>
      <dsp:spPr>
        <a:xfrm>
          <a:off x="0" y="0"/>
          <a:ext cx="8496944" cy="9373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dirty="0" smtClean="0"/>
            <a:t>La tendencia a no definir el campo y a reconocer su complejidad.</a:t>
          </a:r>
        </a:p>
        <a:p>
          <a:pPr lvl="0" algn="l" defTabSz="577850">
            <a:lnSpc>
              <a:spcPct val="90000"/>
            </a:lnSpc>
            <a:spcBef>
              <a:spcPct val="0"/>
            </a:spcBef>
            <a:spcAft>
              <a:spcPct val="35000"/>
            </a:spcAft>
          </a:pPr>
          <a:r>
            <a:rPr lang="es-MX" sz="1300" kern="1200" dirty="0" smtClean="0"/>
            <a:t>Granja, (1993) ha referido acerca de la necesidad de una acotación del concepto de gestión aludiendo a su empleo indiscriminado, mismo que se deriva del estado mismo de imprecisión del campo.</a:t>
          </a:r>
          <a:endParaRPr lang="es-MX" sz="1300" kern="1200" dirty="0"/>
        </a:p>
      </dsp:txBody>
      <dsp:txXfrm>
        <a:off x="1793125" y="0"/>
        <a:ext cx="6703818" cy="937369"/>
      </dsp:txXfrm>
    </dsp:sp>
    <dsp:sp modelId="{E5D2748B-C16B-47B1-9219-0A81A4FB7F4D}">
      <dsp:nvSpPr>
        <dsp:cNvPr id="0" name=""/>
        <dsp:cNvSpPr/>
      </dsp:nvSpPr>
      <dsp:spPr>
        <a:xfrm flipH="1">
          <a:off x="158662" y="93736"/>
          <a:ext cx="1569538" cy="749895"/>
        </a:xfrm>
        <a:prstGeom prst="roundRect">
          <a:avLst>
            <a:gd name="adj" fmla="val 1000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01391-EBDF-45AC-A127-DEC5885B4CC0}">
      <dsp:nvSpPr>
        <dsp:cNvPr id="0" name=""/>
        <dsp:cNvSpPr/>
      </dsp:nvSpPr>
      <dsp:spPr>
        <a:xfrm>
          <a:off x="0" y="1031106"/>
          <a:ext cx="8496944" cy="937369"/>
        </a:xfrm>
        <a:prstGeom prst="roundRect">
          <a:avLst>
            <a:gd name="adj" fmla="val 1000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dirty="0" err="1" smtClean="0"/>
            <a:t>Furlán</a:t>
          </a:r>
          <a:r>
            <a:rPr lang="es-MX" sz="1300" kern="1200" dirty="0" smtClean="0"/>
            <a:t>, (1995) plantea que si bien la gestión escolar ha tenido una importancia práctica, su propio estudio solo ha tenido incipientes trabajos de reflexión teórica e investigación empírica.</a:t>
          </a:r>
          <a:endParaRPr lang="es-MX" sz="1300" kern="1200" dirty="0"/>
        </a:p>
      </dsp:txBody>
      <dsp:txXfrm>
        <a:off x="1793125" y="1031106"/>
        <a:ext cx="6703818" cy="937369"/>
      </dsp:txXfrm>
    </dsp:sp>
    <dsp:sp modelId="{027EC106-E461-452B-80FA-D04AB6B70399}">
      <dsp:nvSpPr>
        <dsp:cNvPr id="0" name=""/>
        <dsp:cNvSpPr/>
      </dsp:nvSpPr>
      <dsp:spPr>
        <a:xfrm>
          <a:off x="93736" y="1124843"/>
          <a:ext cx="1699388" cy="749895"/>
        </a:xfrm>
        <a:prstGeom prst="roundRect">
          <a:avLst>
            <a:gd name="adj" fmla="val 10000"/>
          </a:avLst>
        </a:prstGeom>
        <a:solidFill>
          <a:schemeClr val="accent4">
            <a:tint val="50000"/>
            <a:hueOff val="-796256"/>
            <a:satOff val="4522"/>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90514F-4D75-480C-B8DD-23E5947ADBFC}">
      <dsp:nvSpPr>
        <dsp:cNvPr id="0" name=""/>
        <dsp:cNvSpPr/>
      </dsp:nvSpPr>
      <dsp:spPr>
        <a:xfrm>
          <a:off x="0" y="2062213"/>
          <a:ext cx="8496944" cy="1027600"/>
        </a:xfrm>
        <a:prstGeom prst="roundRect">
          <a:avLst>
            <a:gd name="adj" fmla="val 1000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dirty="0" err="1" smtClean="0"/>
            <a:t>Ezpeleta</a:t>
          </a:r>
          <a:r>
            <a:rPr lang="es-MX" sz="1300" kern="1200" dirty="0" smtClean="0"/>
            <a:t>, (1991 c) reconoce la dificultad para precisar un concepto claro y definido que sintetice un campo que contrae “una totalidad compleja”, esta realidad compleja que corresponde a la comprensión del éxito o fracaso de las escuelas, lo cual incide directamente en el ámbito de la gestión</a:t>
          </a:r>
          <a:endParaRPr lang="es-MX" sz="1300" kern="1200" dirty="0"/>
        </a:p>
      </dsp:txBody>
      <dsp:txXfrm>
        <a:off x="1793125" y="2062213"/>
        <a:ext cx="6703818" cy="1027600"/>
      </dsp:txXfrm>
    </dsp:sp>
    <dsp:sp modelId="{C826BC47-EE1B-4EA6-BA35-050889B603F2}">
      <dsp:nvSpPr>
        <dsp:cNvPr id="0" name=""/>
        <dsp:cNvSpPr/>
      </dsp:nvSpPr>
      <dsp:spPr>
        <a:xfrm>
          <a:off x="93736" y="2201066"/>
          <a:ext cx="1699388" cy="749895"/>
        </a:xfrm>
        <a:prstGeom prst="roundRect">
          <a:avLst>
            <a:gd name="adj" fmla="val 10000"/>
          </a:avLst>
        </a:prstGeom>
        <a:solidFill>
          <a:schemeClr val="accent4">
            <a:tint val="50000"/>
            <a:hueOff val="-1592512"/>
            <a:satOff val="9044"/>
            <a:lumOff val="7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3BAE86-EDC5-4EAD-8117-77706777D3B2}">
      <dsp:nvSpPr>
        <dsp:cNvPr id="0" name=""/>
        <dsp:cNvSpPr/>
      </dsp:nvSpPr>
      <dsp:spPr>
        <a:xfrm>
          <a:off x="0" y="3183551"/>
          <a:ext cx="8496944" cy="937369"/>
        </a:xfrm>
        <a:prstGeom prst="roundRect">
          <a:avLst>
            <a:gd name="adj" fmla="val 1000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smtClean="0"/>
            <a:t>a Sander, (1996) La adopción generalizada de los principios y prácticas de las escuelas clásica y psicosociológica de la administración en la gestión educativa, parte de la falsa  suposición de que dichos principios y prácticas son automáticamente aplicables a la conducción de cualquier institución, independientemente de su naturaleza, sus objetivos y su entorno social y cultural.</a:t>
          </a:r>
          <a:endParaRPr lang="es-MX" sz="1300" kern="1200"/>
        </a:p>
      </dsp:txBody>
      <dsp:txXfrm>
        <a:off x="1793125" y="3183551"/>
        <a:ext cx="6703818" cy="937369"/>
      </dsp:txXfrm>
    </dsp:sp>
    <dsp:sp modelId="{EFAA4479-B93A-4A0B-84AF-4C977AD00D98}">
      <dsp:nvSpPr>
        <dsp:cNvPr id="0" name=""/>
        <dsp:cNvSpPr/>
      </dsp:nvSpPr>
      <dsp:spPr>
        <a:xfrm>
          <a:off x="93736" y="3277288"/>
          <a:ext cx="1699388" cy="749895"/>
        </a:xfrm>
        <a:prstGeom prst="roundRect">
          <a:avLst>
            <a:gd name="adj" fmla="val 10000"/>
          </a:avLst>
        </a:prstGeom>
        <a:solidFill>
          <a:schemeClr val="accent4">
            <a:tint val="50000"/>
            <a:hueOff val="-2388767"/>
            <a:satOff val="13566"/>
            <a:lumOff val="1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AF718C-CC92-4DA6-9BCC-0F40B6CD011B}">
      <dsp:nvSpPr>
        <dsp:cNvPr id="0" name=""/>
        <dsp:cNvSpPr/>
      </dsp:nvSpPr>
      <dsp:spPr>
        <a:xfrm>
          <a:off x="0" y="4276205"/>
          <a:ext cx="8496944" cy="937369"/>
        </a:xfrm>
        <a:prstGeom prst="roundRect">
          <a:avLst>
            <a:gd name="adj" fmla="val 1000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smtClean="0"/>
            <a:t>El estudio de la innovación, como un fenómeno particular de la gestión, no puede abordarse únicamente como un enfoque administrativo, académico o político, sino que es necesario considerar la manera como los aspectos pedagógicos, políticos y administrativos se hacen presentes y están íntimamente ligados” (Fierro, 1999: 58) </a:t>
          </a:r>
          <a:endParaRPr lang="es-MX" sz="1300" kern="1200"/>
        </a:p>
      </dsp:txBody>
      <dsp:txXfrm>
        <a:off x="1793125" y="4276205"/>
        <a:ext cx="6703818" cy="937369"/>
      </dsp:txXfrm>
    </dsp:sp>
    <dsp:sp modelId="{286C985E-FEE5-4DCF-9FB8-E4F6D1DB8C69}">
      <dsp:nvSpPr>
        <dsp:cNvPr id="0" name=""/>
        <dsp:cNvSpPr/>
      </dsp:nvSpPr>
      <dsp:spPr>
        <a:xfrm>
          <a:off x="93736" y="4308395"/>
          <a:ext cx="1699388" cy="749895"/>
        </a:xfrm>
        <a:prstGeom prst="roundRect">
          <a:avLst>
            <a:gd name="adj" fmla="val 10000"/>
          </a:avLst>
        </a:prstGeom>
        <a:solidFill>
          <a:schemeClr val="accent4">
            <a:tint val="50000"/>
            <a:hueOff val="-3185023"/>
            <a:satOff val="18088"/>
            <a:lumOff val="14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3646BD-11C1-4C77-A5D7-D27B71772D25}">
      <dsp:nvSpPr>
        <dsp:cNvPr id="0" name=""/>
        <dsp:cNvSpPr/>
      </dsp:nvSpPr>
      <dsp:spPr>
        <a:xfrm>
          <a:off x="0" y="5245764"/>
          <a:ext cx="8496944" cy="937369"/>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smtClean="0"/>
            <a:t>(1992) se refiere al concepto de gestión pedagógica señalando que la trama organizativa de la escuela, es un componente esencial de la gestión pedagógica y que esta última tiene “un importante articulador entre las metas y lineamientos propuestos por el sistema y las concreciones de la actividad escolar” (</a:t>
          </a:r>
          <a:r>
            <a:rPr lang="es-MX" sz="1300" kern="1200" dirty="0" err="1" smtClean="0"/>
            <a:t>Ezpeleta</a:t>
          </a:r>
          <a:r>
            <a:rPr lang="es-MX" sz="1300" kern="1200" dirty="0" smtClean="0"/>
            <a:t> y </a:t>
          </a:r>
          <a:r>
            <a:rPr lang="es-MX" sz="1300" kern="1200" dirty="0" err="1" smtClean="0"/>
            <a:t>Furlán</a:t>
          </a:r>
          <a:r>
            <a:rPr lang="es-MX" sz="1300" kern="1200" dirty="0" smtClean="0"/>
            <a:t>, 1992: 102). </a:t>
          </a:r>
          <a:endParaRPr lang="es-MX" sz="1300" kern="1200" dirty="0"/>
        </a:p>
      </dsp:txBody>
      <dsp:txXfrm>
        <a:off x="1793125" y="5245764"/>
        <a:ext cx="6703818" cy="937369"/>
      </dsp:txXfrm>
    </dsp:sp>
    <dsp:sp modelId="{06137522-EA86-4D21-9717-439F2F37098E}">
      <dsp:nvSpPr>
        <dsp:cNvPr id="0" name=""/>
        <dsp:cNvSpPr/>
      </dsp:nvSpPr>
      <dsp:spPr>
        <a:xfrm>
          <a:off x="93736" y="5339501"/>
          <a:ext cx="1699388" cy="749895"/>
        </a:xfrm>
        <a:prstGeom prst="roundRect">
          <a:avLst>
            <a:gd name="adj" fmla="val 10000"/>
          </a:avLst>
        </a:prstGeom>
        <a:solidFill>
          <a:schemeClr val="accent4">
            <a:tint val="50000"/>
            <a:hueOff val="-3981279"/>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BC554-367A-47A7-8226-6889D89B2ED8}">
      <dsp:nvSpPr>
        <dsp:cNvPr id="0" name=""/>
        <dsp:cNvSpPr/>
      </dsp:nvSpPr>
      <dsp:spPr>
        <a:xfrm>
          <a:off x="457199" y="0"/>
          <a:ext cx="5181600" cy="40640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2C7560-9FF7-4B67-893C-7325417A34C1}">
      <dsp:nvSpPr>
        <dsp:cNvPr id="0" name=""/>
        <dsp:cNvSpPr/>
      </dsp:nvSpPr>
      <dsp:spPr>
        <a:xfrm>
          <a:off x="206573" y="1219199"/>
          <a:ext cx="1828800"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smtClean="0"/>
            <a:t>1. La relación hacia los profesores y lo que pasa en el aula con el currículo y los alumnos, </a:t>
          </a:r>
          <a:br>
            <a:rPr lang="es-MX" sz="1300" kern="1200" smtClean="0"/>
          </a:br>
          <a:endParaRPr lang="es-MX" sz="1300" kern="1200"/>
        </a:p>
      </dsp:txBody>
      <dsp:txXfrm>
        <a:off x="285928" y="1298554"/>
        <a:ext cx="1670090" cy="1466890"/>
      </dsp:txXfrm>
    </dsp:sp>
    <dsp:sp modelId="{43176D32-C423-4751-88F9-B2170BA505BD}">
      <dsp:nvSpPr>
        <dsp:cNvPr id="0" name=""/>
        <dsp:cNvSpPr/>
      </dsp:nvSpPr>
      <dsp:spPr>
        <a:xfrm>
          <a:off x="2133600" y="1219199"/>
          <a:ext cx="1828800" cy="162560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2. La relación hacia el ambiente escolar y la estructura cooperativa maestros-alumnos maestros-maestros-comunidad escolar y finalmente </a:t>
          </a:r>
          <a:endParaRPr lang="es-MX" sz="1300" kern="1200" dirty="0"/>
        </a:p>
      </dsp:txBody>
      <dsp:txXfrm>
        <a:off x="2212955" y="1298554"/>
        <a:ext cx="1670090" cy="1466890"/>
      </dsp:txXfrm>
    </dsp:sp>
    <dsp:sp modelId="{D26111A6-0B61-46FA-9E12-74FAB0C652F6}">
      <dsp:nvSpPr>
        <dsp:cNvPr id="0" name=""/>
        <dsp:cNvSpPr/>
      </dsp:nvSpPr>
      <dsp:spPr>
        <a:xfrm>
          <a:off x="4060626" y="1219199"/>
          <a:ext cx="1828800" cy="16256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3. La relación hacia la autoridad escolar y comunidad poblacional es decir el contexto externo o entorno estratégico.</a:t>
          </a:r>
          <a:endParaRPr lang="es-MX" sz="1300" kern="1200" dirty="0"/>
        </a:p>
      </dsp:txBody>
      <dsp:txXfrm>
        <a:off x="4139981" y="1298554"/>
        <a:ext cx="1670090" cy="1466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EB993-2930-4E0E-8460-8642758B1A8F}">
      <dsp:nvSpPr>
        <dsp:cNvPr id="0" name=""/>
        <dsp:cNvSpPr/>
      </dsp:nvSpPr>
      <dsp:spPr>
        <a:xfrm rot="5400000">
          <a:off x="-276871" y="278475"/>
          <a:ext cx="1845811" cy="129206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MX" sz="3600" kern="1200" dirty="0" smtClean="0"/>
            <a:t>1</a:t>
          </a:r>
          <a:endParaRPr lang="es-MX" sz="3600" kern="1200" dirty="0"/>
        </a:p>
      </dsp:txBody>
      <dsp:txXfrm rot="-5400000">
        <a:off x="2" y="647637"/>
        <a:ext cx="1292067" cy="553744"/>
      </dsp:txXfrm>
    </dsp:sp>
    <dsp:sp modelId="{768EF3FF-7BBA-405C-86DE-C0ABD84702C3}">
      <dsp:nvSpPr>
        <dsp:cNvPr id="0" name=""/>
        <dsp:cNvSpPr/>
      </dsp:nvSpPr>
      <dsp:spPr>
        <a:xfrm rot="5400000">
          <a:off x="4366625" y="-3072953"/>
          <a:ext cx="1199777" cy="734889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s-MX" sz="2000" kern="1200" dirty="0" smtClean="0"/>
            <a:t>En el primer capítulo justifica la necesidad de la evaluación de centros, estableciendo el marco de referencia desde el que emprenderla</a:t>
          </a:r>
          <a:endParaRPr lang="es-MX" sz="2000" kern="1200" dirty="0"/>
        </a:p>
      </dsp:txBody>
      <dsp:txXfrm rot="-5400000">
        <a:off x="1292068" y="60172"/>
        <a:ext cx="7290324" cy="1082641"/>
      </dsp:txXfrm>
    </dsp:sp>
    <dsp:sp modelId="{EA6564DD-4D4D-4D95-9881-ED8BA8119CCC}">
      <dsp:nvSpPr>
        <dsp:cNvPr id="0" name=""/>
        <dsp:cNvSpPr/>
      </dsp:nvSpPr>
      <dsp:spPr>
        <a:xfrm rot="5400000">
          <a:off x="-276871" y="1932562"/>
          <a:ext cx="1845811" cy="1292067"/>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MX" sz="3600" kern="1200" dirty="0" smtClean="0"/>
            <a:t>2</a:t>
          </a:r>
          <a:endParaRPr lang="es-MX" sz="3600" kern="1200" dirty="0"/>
        </a:p>
      </dsp:txBody>
      <dsp:txXfrm rot="-5400000">
        <a:off x="2" y="2301724"/>
        <a:ext cx="1292067" cy="553744"/>
      </dsp:txXfrm>
    </dsp:sp>
    <dsp:sp modelId="{6000743F-F903-44B6-A1F2-2F34C150EA2A}">
      <dsp:nvSpPr>
        <dsp:cNvPr id="0" name=""/>
        <dsp:cNvSpPr/>
      </dsp:nvSpPr>
      <dsp:spPr>
        <a:xfrm rot="5400000">
          <a:off x="4366625" y="-1418867"/>
          <a:ext cx="1199777" cy="7348892"/>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ctr" defTabSz="844550">
            <a:lnSpc>
              <a:spcPct val="90000"/>
            </a:lnSpc>
            <a:spcBef>
              <a:spcPct val="0"/>
            </a:spcBef>
            <a:spcAft>
              <a:spcPct val="15000"/>
            </a:spcAft>
            <a:buChar char="••"/>
          </a:pPr>
          <a:r>
            <a:rPr lang="es-MX" sz="1900" kern="1200" dirty="0" smtClean="0"/>
            <a:t>En el segundo capítulo plantea la evaluación al servicio de la sociedad actual, profundizando en las características de ésta, relacionando la evaluación con los conceptos de ética, equidad y diversidad</a:t>
          </a:r>
          <a:endParaRPr lang="es-MX" sz="1900" kern="1200" dirty="0"/>
        </a:p>
      </dsp:txBody>
      <dsp:txXfrm rot="-5400000">
        <a:off x="1292068" y="1714258"/>
        <a:ext cx="7290324" cy="1082641"/>
      </dsp:txXfrm>
    </dsp:sp>
    <dsp:sp modelId="{A36ABD64-9782-4114-BB7E-FF1E67D8989E}">
      <dsp:nvSpPr>
        <dsp:cNvPr id="0" name=""/>
        <dsp:cNvSpPr/>
      </dsp:nvSpPr>
      <dsp:spPr>
        <a:xfrm rot="5400000">
          <a:off x="-276871" y="3586648"/>
          <a:ext cx="1845811" cy="1292067"/>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MX" sz="3600" kern="1200" dirty="0" smtClean="0"/>
            <a:t>3</a:t>
          </a:r>
          <a:endParaRPr lang="es-MX" sz="3600" kern="1200" dirty="0"/>
        </a:p>
      </dsp:txBody>
      <dsp:txXfrm rot="-5400000">
        <a:off x="2" y="3955810"/>
        <a:ext cx="1292067" cy="553744"/>
      </dsp:txXfrm>
    </dsp:sp>
    <dsp:sp modelId="{DE8BFD62-FE3D-4441-B6CA-FE4274E398F7}">
      <dsp:nvSpPr>
        <dsp:cNvPr id="0" name=""/>
        <dsp:cNvSpPr/>
      </dsp:nvSpPr>
      <dsp:spPr>
        <a:xfrm rot="5400000">
          <a:off x="4366625" y="235219"/>
          <a:ext cx="1199777" cy="7348892"/>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ctr" defTabSz="844550">
            <a:lnSpc>
              <a:spcPct val="90000"/>
            </a:lnSpc>
            <a:spcBef>
              <a:spcPct val="0"/>
            </a:spcBef>
            <a:spcAft>
              <a:spcPct val="15000"/>
            </a:spcAft>
            <a:buChar char="••"/>
          </a:pPr>
          <a:r>
            <a:rPr lang="es-MX" sz="1900" kern="1200" dirty="0" smtClean="0"/>
            <a:t>En el tercer capítulo presenta varios modelos para la calidad educativa: Escuelas eficaces y  Modelo de calidad total. </a:t>
          </a:r>
          <a:endParaRPr lang="es-MX" sz="1900" kern="1200" dirty="0"/>
        </a:p>
      </dsp:txBody>
      <dsp:txXfrm rot="-5400000">
        <a:off x="1292068" y="3368344"/>
        <a:ext cx="7290324" cy="10826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EB993-2930-4E0E-8460-8642758B1A8F}">
      <dsp:nvSpPr>
        <dsp:cNvPr id="0" name=""/>
        <dsp:cNvSpPr/>
      </dsp:nvSpPr>
      <dsp:spPr>
        <a:xfrm rot="5400000">
          <a:off x="-340924" y="347009"/>
          <a:ext cx="2272831" cy="1590981"/>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MX" sz="4000" kern="1200" dirty="0" smtClean="0"/>
            <a:t>4</a:t>
          </a:r>
          <a:endParaRPr lang="es-MX" sz="4000" kern="1200" dirty="0"/>
        </a:p>
      </dsp:txBody>
      <dsp:txXfrm rot="-5400000">
        <a:off x="2" y="801575"/>
        <a:ext cx="1590981" cy="681850"/>
      </dsp:txXfrm>
    </dsp:sp>
    <dsp:sp modelId="{768EF3FF-7BBA-405C-86DE-C0ABD84702C3}">
      <dsp:nvSpPr>
        <dsp:cNvPr id="0" name=""/>
        <dsp:cNvSpPr/>
      </dsp:nvSpPr>
      <dsp:spPr>
        <a:xfrm rot="5400000">
          <a:off x="4197280" y="-2606298"/>
          <a:ext cx="1477340" cy="668993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s-MX" sz="2000" kern="1200" dirty="0" smtClean="0"/>
            <a:t>El cuarto capítulo lo dedica a profundizar en los tipos de evaluación; la metodología para la evaluación de centros; las técnicas e instrumentos evaluativos para la gestión de calidad y el modo de abordar el informe final de evaluación</a:t>
          </a:r>
          <a:endParaRPr lang="es-MX" sz="2000" kern="1200" dirty="0"/>
        </a:p>
      </dsp:txBody>
      <dsp:txXfrm rot="-5400000">
        <a:off x="1590981" y="72119"/>
        <a:ext cx="6617820" cy="1333104"/>
      </dsp:txXfrm>
    </dsp:sp>
    <dsp:sp modelId="{EA6564DD-4D4D-4D95-9881-ED8BA8119CCC}">
      <dsp:nvSpPr>
        <dsp:cNvPr id="0" name=""/>
        <dsp:cNvSpPr/>
      </dsp:nvSpPr>
      <dsp:spPr>
        <a:xfrm rot="5400000">
          <a:off x="-340924" y="2431177"/>
          <a:ext cx="2272831" cy="1590981"/>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MX" sz="4000" kern="1200" dirty="0" smtClean="0"/>
            <a:t>5</a:t>
          </a:r>
          <a:endParaRPr lang="es-MX" sz="4000" kern="1200" dirty="0"/>
        </a:p>
      </dsp:txBody>
      <dsp:txXfrm rot="-5400000">
        <a:off x="2" y="2885743"/>
        <a:ext cx="1590981" cy="681850"/>
      </dsp:txXfrm>
    </dsp:sp>
    <dsp:sp modelId="{6000743F-F903-44B6-A1F2-2F34C150EA2A}">
      <dsp:nvSpPr>
        <dsp:cNvPr id="0" name=""/>
        <dsp:cNvSpPr/>
      </dsp:nvSpPr>
      <dsp:spPr>
        <a:xfrm rot="5400000">
          <a:off x="4197280" y="-516046"/>
          <a:ext cx="1477340" cy="6689938"/>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ctr" defTabSz="1066800">
            <a:lnSpc>
              <a:spcPct val="90000"/>
            </a:lnSpc>
            <a:spcBef>
              <a:spcPct val="0"/>
            </a:spcBef>
            <a:spcAft>
              <a:spcPct val="15000"/>
            </a:spcAft>
            <a:buChar char="••"/>
          </a:pPr>
          <a:r>
            <a:rPr lang="es-MX" sz="2400" kern="1200" dirty="0" smtClean="0"/>
            <a:t>Presenta en el capítulo quinto, algunos de los modelos elaborados o aplicados en España en los últimos años</a:t>
          </a:r>
          <a:endParaRPr lang="es-MX" sz="2400" kern="1200" dirty="0"/>
        </a:p>
      </dsp:txBody>
      <dsp:txXfrm rot="-5400000">
        <a:off x="1590981" y="2162371"/>
        <a:ext cx="6617820" cy="1333104"/>
      </dsp:txXfrm>
    </dsp:sp>
    <dsp:sp modelId="{0777FCC0-E769-486A-8BEF-FFA363AE49F9}">
      <dsp:nvSpPr>
        <dsp:cNvPr id="0" name=""/>
        <dsp:cNvSpPr/>
      </dsp:nvSpPr>
      <dsp:spPr>
        <a:xfrm rot="5400000">
          <a:off x="-340924" y="4515344"/>
          <a:ext cx="2272831" cy="1590981"/>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MX" sz="4000" kern="1200" dirty="0" smtClean="0"/>
            <a:t>6</a:t>
          </a:r>
          <a:endParaRPr lang="es-MX" sz="4000" kern="1200" dirty="0"/>
        </a:p>
      </dsp:txBody>
      <dsp:txXfrm rot="-5400000">
        <a:off x="2" y="4969910"/>
        <a:ext cx="1590981" cy="681850"/>
      </dsp:txXfrm>
    </dsp:sp>
    <dsp:sp modelId="{5E9969EF-BA38-4F49-B784-DFEC7497C751}">
      <dsp:nvSpPr>
        <dsp:cNvPr id="0" name=""/>
        <dsp:cNvSpPr/>
      </dsp:nvSpPr>
      <dsp:spPr>
        <a:xfrm rot="5400000">
          <a:off x="4197280" y="1568121"/>
          <a:ext cx="1477340" cy="6689938"/>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s-MX" sz="2000" kern="1200" dirty="0" smtClean="0"/>
            <a:t>En el capítulo seis presenta su propio modelo de evaluación de centros al que denomina: Un modelo de evaluación para la calidad educativa. Justifica la necesidad de llevar a cabo una meta evaluación dentro del paradigma de perfeccionamiento permanente </a:t>
          </a:r>
          <a:endParaRPr lang="es-MX" sz="2000" kern="1200" dirty="0"/>
        </a:p>
      </dsp:txBody>
      <dsp:txXfrm rot="-5400000">
        <a:off x="1590981" y="4246538"/>
        <a:ext cx="6617820" cy="13331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B7294-02FD-4604-9BC3-9AFD4FFB50B0}" type="datetimeFigureOut">
              <a:rPr lang="es-MX" smtClean="0"/>
              <a:t>13/11/2015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B847E-9084-4C2B-B3A6-CFED3E3083A4}" type="slidenum">
              <a:rPr lang="es-MX" smtClean="0"/>
              <a:t>‹Nº›</a:t>
            </a:fld>
            <a:endParaRPr lang="es-MX"/>
          </a:p>
        </p:txBody>
      </p:sp>
    </p:spTree>
    <p:extLst>
      <p:ext uri="{BB962C8B-B14F-4D97-AF65-F5344CB8AC3E}">
        <p14:creationId xmlns:p14="http://schemas.microsoft.com/office/powerpoint/2010/main" val="214257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935E2820-AFE1-45FA-949E-17BDB534E1DC}" type="slidenum">
              <a:rPr lang="en-US" sz="1200" b="0" i="0">
                <a:latin typeface="Euphemia"/>
                <a:ea typeface="+mn-ea"/>
                <a:cs typeface="+mn-cs"/>
              </a:rPr>
              <a:t>5</a:t>
            </a:fld>
            <a:endParaRPr lang="en-US" sz="1200" b="0" i="0">
              <a:latin typeface="Euphemia"/>
              <a:ea typeface="+mn-ea"/>
              <a:cs typeface="+mn-cs"/>
            </a:endParaRPr>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77542409-6A04-4DC6-AC3A-D3758287A8F2}" type="slidenum">
              <a:rPr lang="en-US" sz="1200" b="0" i="0">
                <a:latin typeface="Euphemia"/>
                <a:ea typeface="+mn-ea"/>
                <a:cs typeface="+mn-cs"/>
              </a:rPr>
              <a:t>6</a:t>
            </a:fld>
            <a:endParaRPr lang="en-US" sz="1200" b="0" i="0">
              <a:latin typeface="Euphemia"/>
              <a:ea typeface="+mn-ea"/>
              <a:cs typeface="+mn-cs"/>
            </a:endParaRPr>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935E2820-AFE1-45FA-949E-17BDB534E1DC}" type="slidenum">
              <a:rPr lang="en-US" sz="1200" b="0" i="0">
                <a:latin typeface="Euphemia"/>
                <a:ea typeface="+mn-ea"/>
                <a:cs typeface="+mn-cs"/>
              </a:rPr>
              <a:t>7</a:t>
            </a:fld>
            <a:endParaRPr lang="en-US" sz="1200" b="0" i="0">
              <a:latin typeface="Euphemia"/>
              <a:ea typeface="+mn-ea"/>
              <a:cs typeface="+mn-cs"/>
            </a:endParaRPr>
          </a:p>
        </p:txBody>
      </p:sp>
    </p:spTree>
    <p:extLst>
      <p:ext uri="{BB962C8B-B14F-4D97-AF65-F5344CB8AC3E}">
        <p14:creationId xmlns:p14="http://schemas.microsoft.com/office/powerpoint/2010/main" val="391214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C701530-C4E5-454E-A6CF-7CCCE9EAD08A}" type="datetimeFigureOut">
              <a:rPr lang="es-MX" smtClean="0"/>
              <a:t>13/11/2015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912BA7D-BF30-4CBF-AA59-504264636F80}" type="slidenum">
              <a:rPr lang="es-MX" smtClean="0"/>
              <a:t>‹Nº›</a:t>
            </a:fld>
            <a:endParaRPr lang="es-MX"/>
          </a:p>
        </p:txBody>
      </p:sp>
    </p:spTree>
    <p:extLst>
      <p:ext uri="{BB962C8B-B14F-4D97-AF65-F5344CB8AC3E}">
        <p14:creationId xmlns:p14="http://schemas.microsoft.com/office/powerpoint/2010/main" val="198952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C701530-C4E5-454E-A6CF-7CCCE9EAD08A}" type="datetimeFigureOut">
              <a:rPr lang="es-MX" smtClean="0"/>
              <a:t>13/11/2015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912BA7D-BF30-4CBF-AA59-504264636F80}" type="slidenum">
              <a:rPr lang="es-MX" smtClean="0"/>
              <a:t>‹Nº›</a:t>
            </a:fld>
            <a:endParaRPr lang="es-MX"/>
          </a:p>
        </p:txBody>
      </p:sp>
    </p:spTree>
    <p:extLst>
      <p:ext uri="{BB962C8B-B14F-4D97-AF65-F5344CB8AC3E}">
        <p14:creationId xmlns:p14="http://schemas.microsoft.com/office/powerpoint/2010/main" val="133314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C701530-C4E5-454E-A6CF-7CCCE9EAD08A}" type="datetimeFigureOut">
              <a:rPr lang="es-MX" smtClean="0"/>
              <a:t>13/11/2015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912BA7D-BF30-4CBF-AA59-504264636F80}" type="slidenum">
              <a:rPr lang="es-MX" smtClean="0"/>
              <a:t>‹Nº›</a:t>
            </a:fld>
            <a:endParaRPr lang="es-MX"/>
          </a:p>
        </p:txBody>
      </p:sp>
    </p:spTree>
    <p:extLst>
      <p:ext uri="{BB962C8B-B14F-4D97-AF65-F5344CB8AC3E}">
        <p14:creationId xmlns:p14="http://schemas.microsoft.com/office/powerpoint/2010/main" val="20846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C701530-C4E5-454E-A6CF-7CCCE9EAD08A}" type="datetimeFigureOut">
              <a:rPr lang="es-MX" smtClean="0"/>
              <a:t>13/11/2015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912BA7D-BF30-4CBF-AA59-504264636F80}" type="slidenum">
              <a:rPr lang="es-MX" smtClean="0"/>
              <a:t>‹Nº›</a:t>
            </a:fld>
            <a:endParaRPr lang="es-MX"/>
          </a:p>
        </p:txBody>
      </p:sp>
    </p:spTree>
    <p:extLst>
      <p:ext uri="{BB962C8B-B14F-4D97-AF65-F5344CB8AC3E}">
        <p14:creationId xmlns:p14="http://schemas.microsoft.com/office/powerpoint/2010/main" val="95025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C701530-C4E5-454E-A6CF-7CCCE9EAD08A}" type="datetimeFigureOut">
              <a:rPr lang="es-MX" smtClean="0"/>
              <a:t>13/11/2015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912BA7D-BF30-4CBF-AA59-504264636F80}" type="slidenum">
              <a:rPr lang="es-MX" smtClean="0"/>
              <a:t>‹Nº›</a:t>
            </a:fld>
            <a:endParaRPr lang="es-MX"/>
          </a:p>
        </p:txBody>
      </p:sp>
    </p:spTree>
    <p:extLst>
      <p:ext uri="{BB962C8B-B14F-4D97-AF65-F5344CB8AC3E}">
        <p14:creationId xmlns:p14="http://schemas.microsoft.com/office/powerpoint/2010/main" val="361789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C701530-C4E5-454E-A6CF-7CCCE9EAD08A}" type="datetimeFigureOut">
              <a:rPr lang="es-MX" smtClean="0"/>
              <a:t>13/11/2015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912BA7D-BF30-4CBF-AA59-504264636F80}" type="slidenum">
              <a:rPr lang="es-MX" smtClean="0"/>
              <a:t>‹Nº›</a:t>
            </a:fld>
            <a:endParaRPr lang="es-MX"/>
          </a:p>
        </p:txBody>
      </p:sp>
    </p:spTree>
    <p:extLst>
      <p:ext uri="{BB962C8B-B14F-4D97-AF65-F5344CB8AC3E}">
        <p14:creationId xmlns:p14="http://schemas.microsoft.com/office/powerpoint/2010/main" val="117824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C701530-C4E5-454E-A6CF-7CCCE9EAD08A}" type="datetimeFigureOut">
              <a:rPr lang="es-MX" smtClean="0"/>
              <a:t>13/11/2015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912BA7D-BF30-4CBF-AA59-504264636F80}" type="slidenum">
              <a:rPr lang="es-MX" smtClean="0"/>
              <a:t>‹Nº›</a:t>
            </a:fld>
            <a:endParaRPr lang="es-MX"/>
          </a:p>
        </p:txBody>
      </p:sp>
    </p:spTree>
    <p:extLst>
      <p:ext uri="{BB962C8B-B14F-4D97-AF65-F5344CB8AC3E}">
        <p14:creationId xmlns:p14="http://schemas.microsoft.com/office/powerpoint/2010/main" val="37657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C701530-C4E5-454E-A6CF-7CCCE9EAD08A}" type="datetimeFigureOut">
              <a:rPr lang="es-MX" smtClean="0"/>
              <a:t>13/11/2015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912BA7D-BF30-4CBF-AA59-504264636F80}" type="slidenum">
              <a:rPr lang="es-MX" smtClean="0"/>
              <a:t>‹Nº›</a:t>
            </a:fld>
            <a:endParaRPr lang="es-MX"/>
          </a:p>
        </p:txBody>
      </p:sp>
    </p:spTree>
    <p:extLst>
      <p:ext uri="{BB962C8B-B14F-4D97-AF65-F5344CB8AC3E}">
        <p14:creationId xmlns:p14="http://schemas.microsoft.com/office/powerpoint/2010/main" val="304856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701530-C4E5-454E-A6CF-7CCCE9EAD08A}" type="datetimeFigureOut">
              <a:rPr lang="es-MX" smtClean="0"/>
              <a:t>13/11/2015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912BA7D-BF30-4CBF-AA59-504264636F80}" type="slidenum">
              <a:rPr lang="es-MX" smtClean="0"/>
              <a:t>‹Nº›</a:t>
            </a:fld>
            <a:endParaRPr lang="es-MX"/>
          </a:p>
        </p:txBody>
      </p:sp>
    </p:spTree>
    <p:extLst>
      <p:ext uri="{BB962C8B-B14F-4D97-AF65-F5344CB8AC3E}">
        <p14:creationId xmlns:p14="http://schemas.microsoft.com/office/powerpoint/2010/main" val="25445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C701530-C4E5-454E-A6CF-7CCCE9EAD08A}" type="datetimeFigureOut">
              <a:rPr lang="es-MX" smtClean="0"/>
              <a:t>13/11/2015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912BA7D-BF30-4CBF-AA59-504264636F80}" type="slidenum">
              <a:rPr lang="es-MX" smtClean="0"/>
              <a:t>‹Nº›</a:t>
            </a:fld>
            <a:endParaRPr lang="es-MX"/>
          </a:p>
        </p:txBody>
      </p:sp>
    </p:spTree>
    <p:extLst>
      <p:ext uri="{BB962C8B-B14F-4D97-AF65-F5344CB8AC3E}">
        <p14:creationId xmlns:p14="http://schemas.microsoft.com/office/powerpoint/2010/main" val="380029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C701530-C4E5-454E-A6CF-7CCCE9EAD08A}" type="datetimeFigureOut">
              <a:rPr lang="es-MX" smtClean="0"/>
              <a:t>13/11/2015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912BA7D-BF30-4CBF-AA59-504264636F80}" type="slidenum">
              <a:rPr lang="es-MX" smtClean="0"/>
              <a:t>‹Nº›</a:t>
            </a:fld>
            <a:endParaRPr lang="es-MX"/>
          </a:p>
        </p:txBody>
      </p:sp>
    </p:spTree>
    <p:extLst>
      <p:ext uri="{BB962C8B-B14F-4D97-AF65-F5344CB8AC3E}">
        <p14:creationId xmlns:p14="http://schemas.microsoft.com/office/powerpoint/2010/main" val="384468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01530-C4E5-454E-A6CF-7CCCE9EAD08A}" type="datetimeFigureOut">
              <a:rPr lang="es-MX" smtClean="0"/>
              <a:t>13/11/2015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2BA7D-BF30-4CBF-AA59-504264636F80}" type="slidenum">
              <a:rPr lang="es-MX" smtClean="0"/>
              <a:t>‹Nº›</a:t>
            </a:fld>
            <a:endParaRPr lang="es-MX"/>
          </a:p>
        </p:txBody>
      </p:sp>
    </p:spTree>
    <p:extLst>
      <p:ext uri="{BB962C8B-B14F-4D97-AF65-F5344CB8AC3E}">
        <p14:creationId xmlns:p14="http://schemas.microsoft.com/office/powerpoint/2010/main" val="428932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4" name="3 Rectángulo"/>
          <p:cNvSpPr/>
          <p:nvPr/>
        </p:nvSpPr>
        <p:spPr>
          <a:xfrm>
            <a:off x="827584" y="3122106"/>
            <a:ext cx="4572000" cy="646331"/>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s-MX" b="1" dirty="0" err="1"/>
              <a:t>Sander</a:t>
            </a:r>
            <a:r>
              <a:rPr lang="es-MX" b="1" dirty="0"/>
              <a:t>, </a:t>
            </a:r>
            <a:r>
              <a:rPr lang="es-MX" b="1" dirty="0" err="1"/>
              <a:t>Benno</a:t>
            </a:r>
            <a:r>
              <a:rPr lang="es-MX" b="1" dirty="0"/>
              <a:t>.(s/f) Nuevas Tendencias en la gestión educativa: democracia y calidad.</a:t>
            </a:r>
            <a:endParaRPr lang="es-MX" dirty="0"/>
          </a:p>
        </p:txBody>
      </p:sp>
      <p:sp>
        <p:nvSpPr>
          <p:cNvPr id="5" name="4 Rectángulo"/>
          <p:cNvSpPr/>
          <p:nvPr/>
        </p:nvSpPr>
        <p:spPr>
          <a:xfrm>
            <a:off x="971600" y="4725144"/>
            <a:ext cx="7992888" cy="147732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MX" dirty="0"/>
              <a:t>Sandoval (2000)  El concepto de gestión (derivado de la organización empresarial, cuyos contenidos centrales son la cooperación, el trabajo en equipo, la realización personal mediante la satisfacción profesional y la autonomía para tomar decisiones) aparece hoy en día en las políticas educativas como una alternativa organizativa para ser aplicada en la escuela.</a:t>
            </a:r>
          </a:p>
        </p:txBody>
      </p:sp>
    </p:spTree>
    <p:extLst>
      <p:ext uri="{BB962C8B-B14F-4D97-AF65-F5344CB8AC3E}">
        <p14:creationId xmlns:p14="http://schemas.microsoft.com/office/powerpoint/2010/main" val="2232915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30121" y="772733"/>
            <a:ext cx="4790941" cy="5539978"/>
          </a:xfrm>
          <a:prstGeom prst="rect">
            <a:avLst/>
          </a:prstGeom>
          <a:noFill/>
        </p:spPr>
        <p:txBody>
          <a:bodyPr wrap="square" rtlCol="0">
            <a:spAutoFit/>
          </a:bodyPr>
          <a:lstStyle/>
          <a:p>
            <a:pPr algn="just"/>
            <a:r>
              <a:rPr lang="es-MX" sz="2800" dirty="0"/>
              <a:t>El asunto con la reforma de Peña Nieto, desde la visión de </a:t>
            </a:r>
            <a:r>
              <a:rPr lang="es-MX" sz="2800" dirty="0" err="1"/>
              <a:t>Andere</a:t>
            </a:r>
            <a:r>
              <a:rPr lang="es-MX" sz="2800" dirty="0"/>
              <a:t>, es que la esencia sigue siendo la misma, se insiste en poner el énfasis en la evaluación y no en el aprendizaje. La reforma deja la responsabilidad de los saberes a los docentes cuando está claro que el magisterio es sólo un actor en todo el proceso educativo.</a:t>
            </a:r>
          </a:p>
          <a:p>
            <a:endParaRPr lang="es-MX" dirty="0"/>
          </a:p>
        </p:txBody>
      </p:sp>
    </p:spTree>
    <p:extLst>
      <p:ext uri="{BB962C8B-B14F-4D97-AF65-F5344CB8AC3E}">
        <p14:creationId xmlns:p14="http://schemas.microsoft.com/office/powerpoint/2010/main" val="53043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810" y="3088846"/>
            <a:ext cx="4972436" cy="2322178"/>
          </a:xfrm>
        </p:spPr>
        <p:txBody>
          <a:bodyPr>
            <a:normAutofit fontScale="90000"/>
          </a:bodyPr>
          <a:lstStyle/>
          <a:p>
            <a:r>
              <a:rPr lang="es-MX" sz="3600" dirty="0"/>
              <a:t>Las malas decisiones de política han hecho que en México, la escuela esté rota. Es una institución que segrega, separa, rezaga y estanca. Hoy la escuela se mantiene como una institución que crea muchos </a:t>
            </a:r>
            <a:r>
              <a:rPr lang="es-MX" sz="3600" dirty="0" err="1"/>
              <a:t>Méxicos</a:t>
            </a:r>
            <a:r>
              <a:rPr lang="es-MX" sz="3600" dirty="0"/>
              <a:t>, una parte que vive en profunda marginación, la otra que se desenvuelve en la opulencia</a:t>
            </a:r>
            <a:r>
              <a:rPr lang="es-MX" sz="3600" dirty="0" smtClean="0"/>
              <a:t>.</a:t>
            </a:r>
            <a:endParaRPr lang="es-MX" dirty="0"/>
          </a:p>
        </p:txBody>
      </p:sp>
    </p:spTree>
    <p:extLst>
      <p:ext uri="{BB962C8B-B14F-4D97-AF65-F5344CB8AC3E}">
        <p14:creationId xmlns:p14="http://schemas.microsoft.com/office/powerpoint/2010/main" val="2700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6068" y="449982"/>
            <a:ext cx="7772400" cy="2384188"/>
          </a:xfrm>
        </p:spPr>
        <p:txBody>
          <a:bodyPr>
            <a:normAutofit/>
          </a:bodyPr>
          <a:lstStyle/>
          <a:p>
            <a:r>
              <a:rPr lang="es-MX" sz="5400" b="1" dirty="0" smtClean="0">
                <a:latin typeface="Kristen ITC" pitchFamily="66" charset="0"/>
              </a:rPr>
              <a:t>Planificación </a:t>
            </a:r>
            <a:br>
              <a:rPr lang="es-MX" sz="5400" b="1" dirty="0" smtClean="0">
                <a:latin typeface="Kristen ITC" pitchFamily="66" charset="0"/>
              </a:rPr>
            </a:br>
            <a:r>
              <a:rPr lang="es-MX" sz="5400" b="1" dirty="0" smtClean="0">
                <a:latin typeface="Kristen ITC" pitchFamily="66" charset="0"/>
              </a:rPr>
              <a:t>estratégica.</a:t>
            </a:r>
            <a:endParaRPr lang="es-MX" sz="5400" b="1" dirty="0">
              <a:latin typeface="Kristen ITC" pitchFamily="66" charset="0"/>
            </a:endParaRPr>
          </a:p>
        </p:txBody>
      </p:sp>
      <p:pic>
        <p:nvPicPr>
          <p:cNvPr id="1026" name="Picture 2" descr="http://www.coopsanjose.fin.ec/wp-content/uploads/2014/02/misionvisionva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291044"/>
            <a:ext cx="4602088" cy="30849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ttp://cusconoticias.pe/sites/default/files/fotos/planeamiento.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51520" y="3033302"/>
            <a:ext cx="360040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23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74471" y="2420888"/>
            <a:ext cx="8229600" cy="2116832"/>
          </a:xfrm>
        </p:spPr>
        <p:txBody>
          <a:bodyPr>
            <a:normAutofit fontScale="77500" lnSpcReduction="20000"/>
          </a:bodyPr>
          <a:lstStyle/>
          <a:p>
            <a:pPr marL="0" indent="0">
              <a:buNone/>
            </a:pPr>
            <a:r>
              <a:rPr lang="es-MX" dirty="0"/>
              <a:t>planificación global </a:t>
            </a:r>
            <a:r>
              <a:rPr lang="es-MX" dirty="0" smtClean="0"/>
              <a:t>permite </a:t>
            </a:r>
            <a:r>
              <a:rPr lang="es-MX" dirty="0"/>
              <a:t>la buena administración de un proceso. </a:t>
            </a:r>
            <a:endParaRPr lang="es-MX" dirty="0" smtClean="0"/>
          </a:p>
          <a:p>
            <a:pPr marL="0" indent="0">
              <a:buNone/>
            </a:pPr>
            <a:r>
              <a:rPr lang="es-MX" dirty="0" smtClean="0"/>
              <a:t>Te </a:t>
            </a:r>
            <a:r>
              <a:rPr lang="es-MX" dirty="0"/>
              <a:t>proporciona un esquema de </a:t>
            </a:r>
            <a:r>
              <a:rPr lang="es-MX" dirty="0" smtClean="0"/>
              <a:t>lo que </a:t>
            </a:r>
            <a:r>
              <a:rPr lang="es-MX" dirty="0"/>
              <a:t>estás haciendo y dónde vas a llegar. </a:t>
            </a:r>
          </a:p>
          <a:p>
            <a:pPr marL="0" indent="0">
              <a:buNone/>
            </a:pPr>
            <a:r>
              <a:rPr lang="es-MX" dirty="0" smtClean="0"/>
              <a:t>Te </a:t>
            </a:r>
            <a:r>
              <a:rPr lang="es-MX" dirty="0"/>
              <a:t>da claridad sobre </a:t>
            </a:r>
            <a:r>
              <a:rPr lang="es-MX" dirty="0" smtClean="0"/>
              <a:t>lo que </a:t>
            </a:r>
            <a:r>
              <a:rPr lang="es-MX" dirty="0"/>
              <a:t>quieres lograr y cómo lo vas a conseguir.</a:t>
            </a:r>
          </a:p>
        </p:txBody>
      </p:sp>
      <p:sp>
        <p:nvSpPr>
          <p:cNvPr id="4" name="3 Título"/>
          <p:cNvSpPr>
            <a:spLocks noGrp="1"/>
          </p:cNvSpPr>
          <p:nvPr>
            <p:ph type="title"/>
          </p:nvPr>
        </p:nvSpPr>
        <p:spPr>
          <a:xfrm>
            <a:off x="689992" y="1268760"/>
            <a:ext cx="8229600" cy="1143000"/>
          </a:xfrm>
        </p:spPr>
        <p:txBody>
          <a:bodyPr>
            <a:normAutofit fontScale="90000"/>
          </a:bodyPr>
          <a:lstStyle/>
          <a:p>
            <a:r>
              <a:rPr lang="es-MX" b="1" dirty="0" smtClean="0"/>
              <a:t>¿Qué es la planificación estratégica?</a:t>
            </a:r>
            <a:endParaRPr lang="es-MX" b="1" dirty="0"/>
          </a:p>
        </p:txBody>
      </p:sp>
      <p:sp>
        <p:nvSpPr>
          <p:cNvPr id="5" name="2 Marcador de contenido"/>
          <p:cNvSpPr txBox="1">
            <a:spLocks/>
          </p:cNvSpPr>
          <p:nvPr/>
        </p:nvSpPr>
        <p:spPr>
          <a:xfrm>
            <a:off x="251520" y="66684"/>
            <a:ext cx="8229600" cy="1202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2400" i="1" dirty="0" smtClean="0"/>
              <a:t>Una estrategia es un enfoque global basado en el entendimiento de un contexto más amplio para tratar tu función, tu propia fuerza y debilidad y el problema al que te estás enfrentando</a:t>
            </a:r>
            <a:endParaRPr lang="es-MX" sz="2400" dirty="0"/>
          </a:p>
        </p:txBody>
      </p:sp>
      <p:pic>
        <p:nvPicPr>
          <p:cNvPr id="2050" name="Picture 2" descr="http://www.blogging4jobs.com/wp-content/uploads/2015/09/Plan1.jpg"/>
          <p:cNvPicPr>
            <a:picLocks noChangeAspect="1" noChangeArrowheads="1"/>
          </p:cNvPicPr>
          <p:nvPr/>
        </p:nvPicPr>
        <p:blipFill rotWithShape="1">
          <a:blip r:embed="rId2">
            <a:extLst>
              <a:ext uri="{28A0092B-C50C-407E-A947-70E740481C1C}">
                <a14:useLocalDpi xmlns:a14="http://schemas.microsoft.com/office/drawing/2010/main" val="0"/>
              </a:ext>
            </a:extLst>
          </a:blip>
          <a:srcRect l="12153" t="10465" r="10156" b="14011"/>
          <a:stretch/>
        </p:blipFill>
        <p:spPr bwMode="auto">
          <a:xfrm>
            <a:off x="3635896" y="4221088"/>
            <a:ext cx="5291367" cy="2531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7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9288" y="121196"/>
            <a:ext cx="8229600" cy="1143000"/>
          </a:xfrm>
        </p:spPr>
        <p:txBody>
          <a:bodyPr>
            <a:normAutofit fontScale="90000"/>
          </a:bodyPr>
          <a:lstStyle/>
          <a:p>
            <a:r>
              <a:rPr lang="es-MX" b="1" dirty="0"/>
              <a:t>Planificación del proceso de planificación estratégica</a:t>
            </a:r>
            <a:endParaRPr lang="es-MX" dirty="0"/>
          </a:p>
        </p:txBody>
      </p:sp>
      <p:sp>
        <p:nvSpPr>
          <p:cNvPr id="3" name="2 Marcador de contenido"/>
          <p:cNvSpPr>
            <a:spLocks noGrp="1"/>
          </p:cNvSpPr>
          <p:nvPr>
            <p:ph idx="1"/>
          </p:nvPr>
        </p:nvSpPr>
        <p:spPr>
          <a:xfrm>
            <a:off x="179512" y="2420888"/>
            <a:ext cx="4258816" cy="4853136"/>
          </a:xfrm>
        </p:spPr>
        <p:txBody>
          <a:bodyPr>
            <a:normAutofit fontScale="85000" lnSpcReduction="20000"/>
          </a:bodyPr>
          <a:lstStyle/>
          <a:p>
            <a:pPr marL="0" indent="0">
              <a:buNone/>
            </a:pPr>
            <a:r>
              <a:rPr lang="es-MX" i="1" u="sng" dirty="0" smtClean="0"/>
              <a:t>Duración: </a:t>
            </a:r>
          </a:p>
          <a:p>
            <a:pPr marL="0" indent="0">
              <a:buNone/>
            </a:pPr>
            <a:r>
              <a:rPr lang="es-MX" dirty="0"/>
              <a:t>Las preguntas son:</a:t>
            </a:r>
          </a:p>
          <a:p>
            <a:pPr marL="0" indent="0">
              <a:buNone/>
            </a:pPr>
            <a:r>
              <a:rPr lang="es-MX" dirty="0" smtClean="0"/>
              <a:t>¿</a:t>
            </a:r>
            <a:r>
              <a:rPr lang="es-MX" dirty="0"/>
              <a:t>Cuándo necesitas realizar un proceso de planificación estratégica?</a:t>
            </a:r>
          </a:p>
          <a:p>
            <a:pPr marL="0" indent="0">
              <a:buNone/>
            </a:pPr>
            <a:r>
              <a:rPr lang="es-MX" dirty="0" smtClean="0"/>
              <a:t>¿</a:t>
            </a:r>
            <a:r>
              <a:rPr lang="es-MX" dirty="0"/>
              <a:t>Con qué frecuencia se necesita llevar este proceso a cabo?</a:t>
            </a:r>
          </a:p>
          <a:p>
            <a:pPr marL="0" indent="0">
              <a:buNone/>
            </a:pPr>
            <a:r>
              <a:rPr lang="es-MX" dirty="0" smtClean="0"/>
              <a:t>¿</a:t>
            </a:r>
            <a:r>
              <a:rPr lang="es-MX" dirty="0"/>
              <a:t>En qué punto del ciclo de la organización o proyecto necesitas hacer </a:t>
            </a:r>
            <a:r>
              <a:rPr lang="es-MX" dirty="0" smtClean="0"/>
              <a:t>el proceso</a:t>
            </a:r>
            <a:r>
              <a:rPr lang="es-MX" dirty="0"/>
              <a:t>?</a:t>
            </a:r>
          </a:p>
          <a:p>
            <a:pPr marL="0" indent="0">
              <a:buNone/>
            </a:pPr>
            <a:r>
              <a:rPr lang="es-MX" dirty="0" smtClean="0"/>
              <a:t>¿</a:t>
            </a:r>
            <a:r>
              <a:rPr lang="es-MX" dirty="0"/>
              <a:t>Cuánto tiempo duraría</a:t>
            </a:r>
            <a:r>
              <a:rPr lang="es-MX" dirty="0" smtClean="0"/>
              <a:t>?</a:t>
            </a:r>
          </a:p>
          <a:p>
            <a:pPr marL="0" indent="0">
              <a:buNone/>
            </a:pPr>
            <a:endParaRPr lang="es-MX" dirty="0"/>
          </a:p>
        </p:txBody>
      </p:sp>
      <p:sp>
        <p:nvSpPr>
          <p:cNvPr id="4" name="2 Marcador de contenido"/>
          <p:cNvSpPr txBox="1">
            <a:spLocks/>
          </p:cNvSpPr>
          <p:nvPr/>
        </p:nvSpPr>
        <p:spPr>
          <a:xfrm>
            <a:off x="4885184" y="1628800"/>
            <a:ext cx="4258816"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dirty="0" smtClean="0"/>
              <a:t>Se debe tomar en cuenta si es necesario un proceso de planificación estratégica mediante un cuestionario.</a:t>
            </a:r>
          </a:p>
          <a:p>
            <a:pPr marL="0" indent="0">
              <a:buFont typeface="Arial" pitchFamily="34" charset="0"/>
              <a:buNone/>
            </a:pPr>
            <a:endParaRPr lang="es-MX" dirty="0"/>
          </a:p>
        </p:txBody>
      </p:sp>
      <p:pic>
        <p:nvPicPr>
          <p:cNvPr id="3074" name="Picture 2" descr="http://www.educaonline.pe/moodle/images/foto-planific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692027"/>
            <a:ext cx="3384376" cy="20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http://www.endeavor.org.mx/Edit/sites/1718/img/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92696"/>
            <a:ext cx="2247900" cy="1547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74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88640"/>
            <a:ext cx="8352928" cy="2376264"/>
          </a:xfrm>
        </p:spPr>
        <p:txBody>
          <a:bodyPr>
            <a:normAutofit fontScale="77500" lnSpcReduction="20000"/>
          </a:bodyPr>
          <a:lstStyle/>
          <a:p>
            <a:r>
              <a:rPr lang="es-MX" i="1" u="sng" dirty="0" smtClean="0"/>
              <a:t>¿Quién debería participar.</a:t>
            </a:r>
          </a:p>
          <a:p>
            <a:pPr marL="0" indent="0">
              <a:buNone/>
            </a:pPr>
            <a:r>
              <a:rPr lang="es-MX" dirty="0" smtClean="0"/>
              <a:t>Las </a:t>
            </a:r>
            <a:r>
              <a:rPr lang="es-MX" dirty="0"/>
              <a:t>dos cuestiones clave son:</a:t>
            </a:r>
          </a:p>
          <a:p>
            <a:pPr marL="0" indent="0">
              <a:buNone/>
            </a:pPr>
            <a:r>
              <a:rPr lang="es-MX" dirty="0" smtClean="0"/>
              <a:t>¿</a:t>
            </a:r>
            <a:r>
              <a:rPr lang="es-MX" dirty="0"/>
              <a:t>Quién debería participar en el proceso de planificación estratégica?</a:t>
            </a:r>
          </a:p>
          <a:p>
            <a:pPr marL="0" indent="0">
              <a:buNone/>
            </a:pPr>
            <a:r>
              <a:rPr lang="es-MX" dirty="0" smtClean="0"/>
              <a:t>¿</a:t>
            </a:r>
            <a:r>
              <a:rPr lang="es-MX" dirty="0"/>
              <a:t>Quién debería facilitar el proceso de planificación estratégica</a:t>
            </a:r>
            <a:r>
              <a:rPr lang="es-MX" dirty="0" smtClean="0"/>
              <a:t>?</a:t>
            </a:r>
          </a:p>
          <a:p>
            <a:pPr marL="0" indent="0">
              <a:buNone/>
            </a:pPr>
            <a:r>
              <a:rPr lang="es-MX" dirty="0" smtClean="0"/>
              <a:t>(Ya sea agentes internos o externos? </a:t>
            </a:r>
            <a:endParaRPr lang="es-MX" dirty="0"/>
          </a:p>
        </p:txBody>
      </p:sp>
      <p:sp>
        <p:nvSpPr>
          <p:cNvPr id="4" name="2 Marcador de contenido"/>
          <p:cNvSpPr txBox="1">
            <a:spLocks/>
          </p:cNvSpPr>
          <p:nvPr/>
        </p:nvSpPr>
        <p:spPr>
          <a:xfrm>
            <a:off x="4932040" y="3140968"/>
            <a:ext cx="4104456" cy="115212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dirty="0" smtClean="0"/>
              <a:t>Se debe elaborar una lista para seleccionar el facilitador externo.</a:t>
            </a:r>
            <a:endParaRPr lang="es-MX" dirty="0"/>
          </a:p>
        </p:txBody>
      </p:sp>
      <p:sp>
        <p:nvSpPr>
          <p:cNvPr id="5" name="2 Marcador de contenido"/>
          <p:cNvSpPr txBox="1">
            <a:spLocks/>
          </p:cNvSpPr>
          <p:nvPr/>
        </p:nvSpPr>
        <p:spPr>
          <a:xfrm>
            <a:off x="107504" y="4653136"/>
            <a:ext cx="5472608"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dirty="0" smtClean="0"/>
              <a:t>Aportaciones: Deben darlas quienes entiendan del desarrollo y entienda el tipo de contribución que se quiere. </a:t>
            </a:r>
          </a:p>
          <a:p>
            <a:pPr marL="0" indent="0">
              <a:buNone/>
            </a:pPr>
            <a:endParaRPr lang="es-MX" dirty="0"/>
          </a:p>
        </p:txBody>
      </p:sp>
      <p:pic>
        <p:nvPicPr>
          <p:cNvPr id="4098" name="Picture 2" descr="http://laculturadelmarketing.com/wp-content/uploads/2014/09/Palabra-clave-en-marketing_planificaci%C3%B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17" y="2538294"/>
            <a:ext cx="4418899" cy="1930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http://martabergada.com/wp-content/uploads/2014/09/planificacion-financiera-famili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077071"/>
            <a:ext cx="3068842" cy="26092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673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116632"/>
            <a:ext cx="5410944" cy="1066130"/>
          </a:xfrm>
        </p:spPr>
        <p:txBody>
          <a:bodyPr/>
          <a:lstStyle/>
          <a:p>
            <a:r>
              <a:rPr lang="es-MX" dirty="0" smtClean="0"/>
              <a:t>Trabajo preliminar.</a:t>
            </a:r>
            <a:endParaRPr lang="es-MX" dirty="0"/>
          </a:p>
        </p:txBody>
      </p:sp>
      <p:sp>
        <p:nvSpPr>
          <p:cNvPr id="3" name="2 Marcador de contenido"/>
          <p:cNvSpPr>
            <a:spLocks noGrp="1"/>
          </p:cNvSpPr>
          <p:nvPr>
            <p:ph idx="1"/>
          </p:nvPr>
        </p:nvSpPr>
        <p:spPr>
          <a:xfrm>
            <a:off x="31870" y="1124744"/>
            <a:ext cx="5332218" cy="5544616"/>
          </a:xfrm>
        </p:spPr>
        <p:txBody>
          <a:bodyPr>
            <a:normAutofit fontScale="85000" lnSpcReduction="10000"/>
          </a:bodyPr>
          <a:lstStyle/>
          <a:p>
            <a:pPr marL="0" indent="0">
              <a:buNone/>
            </a:pPr>
            <a:r>
              <a:rPr lang="es-MX" dirty="0" smtClean="0"/>
              <a:t>Es importante realizar lo siguiente antes de empezar el proceso.</a:t>
            </a:r>
          </a:p>
          <a:p>
            <a:pPr marL="0" indent="0">
              <a:buNone/>
            </a:pPr>
            <a:endParaRPr lang="es-MX" dirty="0" smtClean="0"/>
          </a:p>
          <a:p>
            <a:pPr marL="0" indent="0">
              <a:buNone/>
            </a:pPr>
            <a:r>
              <a:rPr lang="es-MX" dirty="0" smtClean="0"/>
              <a:t>Un </a:t>
            </a:r>
            <a:r>
              <a:rPr lang="es-MX" dirty="0"/>
              <a:t>resumen del trabajo de la </a:t>
            </a:r>
            <a:r>
              <a:rPr lang="es-MX" dirty="0" smtClean="0"/>
              <a:t>organización:</a:t>
            </a:r>
          </a:p>
          <a:p>
            <a:pPr marL="0" indent="0">
              <a:buNone/>
            </a:pPr>
            <a:r>
              <a:rPr lang="es-MX" dirty="0" smtClean="0"/>
              <a:t>Evaluación, análisis</a:t>
            </a:r>
            <a:r>
              <a:rPr lang="es-MX" dirty="0"/>
              <a:t> </a:t>
            </a:r>
            <a:r>
              <a:rPr lang="es-MX" dirty="0" smtClean="0"/>
              <a:t>y revisión del trabajo</a:t>
            </a:r>
          </a:p>
          <a:p>
            <a:pPr marL="0" indent="0">
              <a:buNone/>
            </a:pPr>
            <a:endParaRPr lang="es-MX" dirty="0"/>
          </a:p>
          <a:p>
            <a:pPr marL="0" indent="0">
              <a:buNone/>
            </a:pPr>
            <a:r>
              <a:rPr lang="es-MX" dirty="0" smtClean="0"/>
              <a:t>Un </a:t>
            </a:r>
            <a:r>
              <a:rPr lang="es-MX" dirty="0"/>
              <a:t>resumen del funcionamiento interno de </a:t>
            </a:r>
            <a:r>
              <a:rPr lang="es-MX" dirty="0" smtClean="0"/>
              <a:t>la</a:t>
            </a:r>
          </a:p>
          <a:p>
            <a:pPr marL="0" indent="0">
              <a:buNone/>
            </a:pPr>
            <a:r>
              <a:rPr lang="es-MX" dirty="0" smtClean="0"/>
              <a:t>Revisión externa, por parte de la administración del funcionamiento interno y aportaciones del personal.</a:t>
            </a:r>
          </a:p>
        </p:txBody>
      </p:sp>
      <p:pic>
        <p:nvPicPr>
          <p:cNvPr id="5122" name="Picture 2" descr="http://www.i4dl.com/wp-content/uploads/2013/11/planific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5" y="1412776"/>
            <a:ext cx="3489600" cy="51845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01005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PLANIFICACIÓN DE LA AGENDA / PROCESO</a:t>
            </a:r>
            <a:endParaRPr lang="es-MX" dirty="0"/>
          </a:p>
        </p:txBody>
      </p:sp>
      <p:sp>
        <p:nvSpPr>
          <p:cNvPr id="3" name="2 Marcador de contenido"/>
          <p:cNvSpPr>
            <a:spLocks noGrp="1"/>
          </p:cNvSpPr>
          <p:nvPr>
            <p:ph idx="1"/>
          </p:nvPr>
        </p:nvSpPr>
        <p:spPr>
          <a:xfrm>
            <a:off x="457200" y="1600201"/>
            <a:ext cx="8229600" cy="2044824"/>
          </a:xfrm>
        </p:spPr>
        <p:txBody>
          <a:bodyPr/>
          <a:lstStyle/>
          <a:p>
            <a:r>
              <a:rPr lang="es-MX" dirty="0" smtClean="0"/>
              <a:t>Se traza una agenda como si se estuviera elaborando un taller tomando en cuenta lo que se quiere conseguir, saber que hay que cubrir etc. </a:t>
            </a:r>
            <a:endParaRPr lang="es-MX" dirty="0"/>
          </a:p>
        </p:txBody>
      </p:sp>
      <p:sp>
        <p:nvSpPr>
          <p:cNvPr id="4" name="3 Rectángulo"/>
          <p:cNvSpPr/>
          <p:nvPr/>
        </p:nvSpPr>
        <p:spPr>
          <a:xfrm>
            <a:off x="3441545" y="3645024"/>
            <a:ext cx="5863092" cy="3046988"/>
          </a:xfrm>
          <a:prstGeom prst="rect">
            <a:avLst/>
          </a:prstGeom>
        </p:spPr>
        <p:txBody>
          <a:bodyPr wrap="square">
            <a:spAutoFit/>
          </a:bodyPr>
          <a:lstStyle/>
          <a:p>
            <a:r>
              <a:rPr lang="es-MX" sz="2400" dirty="0"/>
              <a:t>Teniendo esto en cuenta, el equipo debería:</a:t>
            </a:r>
          </a:p>
          <a:p>
            <a:pPr marL="457200" indent="-457200">
              <a:buFont typeface="Wingdings" pitchFamily="2" charset="2"/>
              <a:buChar char="ü"/>
            </a:pPr>
            <a:r>
              <a:rPr lang="es-MX" sz="2400" dirty="0"/>
              <a:t> Trazar una agenda para todo el proceso.</a:t>
            </a:r>
          </a:p>
          <a:p>
            <a:pPr marL="457200" indent="-457200">
              <a:buFont typeface="Wingdings" pitchFamily="2" charset="2"/>
              <a:buChar char="ü"/>
            </a:pPr>
            <a:r>
              <a:rPr lang="es-MX" sz="2400" dirty="0"/>
              <a:t> Dividirla por día, por ejemplo, día uno, día dos, etc.</a:t>
            </a:r>
          </a:p>
          <a:p>
            <a:pPr marL="457200" indent="-457200">
              <a:buFont typeface="Wingdings" pitchFamily="2" charset="2"/>
              <a:buChar char="ü"/>
            </a:pPr>
            <a:r>
              <a:rPr lang="es-MX" sz="2400" dirty="0"/>
              <a:t> Localizar las responsabilidades.</a:t>
            </a:r>
          </a:p>
          <a:p>
            <a:pPr marL="457200" indent="-457200">
              <a:buFont typeface="Wingdings" pitchFamily="2" charset="2"/>
              <a:buChar char="ü"/>
            </a:pPr>
            <a:r>
              <a:rPr lang="es-MX" sz="2400" dirty="0"/>
              <a:t> Hacer circular la agenda para comentarios.</a:t>
            </a:r>
          </a:p>
          <a:p>
            <a:pPr marL="457200" indent="-457200">
              <a:buFont typeface="Wingdings" pitchFamily="2" charset="2"/>
              <a:buChar char="ü"/>
            </a:pPr>
            <a:r>
              <a:rPr lang="es-MX" sz="2400" dirty="0"/>
              <a:t> Finalizarla.</a:t>
            </a:r>
            <a:endParaRPr lang="es-MX" sz="2400" dirty="0">
              <a:solidFill>
                <a:prstClr val="black"/>
              </a:solidFill>
            </a:endParaRPr>
          </a:p>
        </p:txBody>
      </p:sp>
      <p:pic>
        <p:nvPicPr>
          <p:cNvPr id="6146" name="Picture 2" descr="http://www.cgmeta.com/cache/com_zoo/images/01_9c612e179ce393631eadaed84c1fe13a.jpg"/>
          <p:cNvPicPr>
            <a:picLocks noChangeAspect="1" noChangeArrowheads="1"/>
          </p:cNvPicPr>
          <p:nvPr/>
        </p:nvPicPr>
        <p:blipFill rotWithShape="1">
          <a:blip r:embed="rId2">
            <a:extLst>
              <a:ext uri="{28A0092B-C50C-407E-A947-70E740481C1C}">
                <a14:useLocalDpi xmlns:a14="http://schemas.microsoft.com/office/drawing/2010/main" val="0"/>
              </a:ext>
            </a:extLst>
          </a:blip>
          <a:srcRect l="8402" r="12336"/>
          <a:stretch/>
        </p:blipFill>
        <p:spPr bwMode="auto">
          <a:xfrm>
            <a:off x="179513" y="3739768"/>
            <a:ext cx="3262032"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26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88641"/>
            <a:ext cx="5976664" cy="1800200"/>
          </a:xfrm>
        </p:spPr>
        <p:txBody>
          <a:bodyPr>
            <a:normAutofit fontScale="85000" lnSpcReduction="10000"/>
          </a:bodyPr>
          <a:lstStyle/>
          <a:p>
            <a:r>
              <a:rPr lang="es-MX" dirty="0" smtClean="0"/>
              <a:t>Aportación/ Discusión:</a:t>
            </a:r>
          </a:p>
          <a:p>
            <a:pPr marL="0" indent="0">
              <a:buNone/>
            </a:pPr>
            <a:r>
              <a:rPr lang="es-MX" dirty="0" smtClean="0"/>
              <a:t>Sugerencias que a veces son buenas implementar empleando una sesión de preguntas respuestas, temas claves etc.</a:t>
            </a:r>
            <a:endParaRPr lang="es-MX" dirty="0"/>
          </a:p>
          <a:p>
            <a:endParaRPr lang="es-MX" dirty="0" smtClean="0"/>
          </a:p>
          <a:p>
            <a:endParaRPr lang="es-MX" dirty="0"/>
          </a:p>
        </p:txBody>
      </p:sp>
      <p:sp>
        <p:nvSpPr>
          <p:cNvPr id="4" name="2 Marcador de contenido"/>
          <p:cNvSpPr txBox="1">
            <a:spLocks/>
          </p:cNvSpPr>
          <p:nvPr/>
        </p:nvSpPr>
        <p:spPr>
          <a:xfrm>
            <a:off x="107504" y="2162735"/>
            <a:ext cx="8424936" cy="241839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dirty="0" smtClean="0"/>
              <a:t>Aclaraciones sobre el análisis del problema:</a:t>
            </a:r>
          </a:p>
          <a:p>
            <a:pPr marL="0" indent="0">
              <a:buNone/>
            </a:pPr>
            <a:r>
              <a:rPr lang="es-MX" dirty="0"/>
              <a:t>El análisis de problemas </a:t>
            </a:r>
            <a:r>
              <a:rPr lang="es-MX" dirty="0" smtClean="0"/>
              <a:t>es un </a:t>
            </a:r>
            <a:r>
              <a:rPr lang="es-MX" dirty="0"/>
              <a:t>intento de entender el problema a tratar y las diferentes causas y efectos relacionados</a:t>
            </a:r>
            <a:r>
              <a:rPr lang="es-MX" dirty="0" smtClean="0"/>
              <a:t>.</a:t>
            </a:r>
          </a:p>
          <a:p>
            <a:pPr>
              <a:buFont typeface="Wingdings" pitchFamily="2" charset="2"/>
              <a:buChar char="v"/>
            </a:pPr>
            <a:r>
              <a:rPr lang="es-MX" dirty="0"/>
              <a:t>¿Es importante el problema que estamos tratando?</a:t>
            </a:r>
          </a:p>
          <a:p>
            <a:pPr>
              <a:buFont typeface="Wingdings" pitchFamily="2" charset="2"/>
              <a:buChar char="v"/>
            </a:pPr>
            <a:r>
              <a:rPr lang="es-MX" dirty="0" smtClean="0"/>
              <a:t>Si </a:t>
            </a:r>
            <a:r>
              <a:rPr lang="es-MX" dirty="0"/>
              <a:t>solucionamos el problema, ¿se verá un cambio importante en las vidas de </a:t>
            </a:r>
            <a:r>
              <a:rPr lang="es-MX" dirty="0" smtClean="0"/>
              <a:t>las personas </a:t>
            </a:r>
            <a:r>
              <a:rPr lang="es-MX" dirty="0"/>
              <a:t>con respecto al desarrollo</a:t>
            </a:r>
            <a:r>
              <a:rPr lang="es-MX" dirty="0" smtClean="0"/>
              <a:t>?</a:t>
            </a:r>
          </a:p>
          <a:p>
            <a:endParaRPr lang="es-MX" dirty="0"/>
          </a:p>
        </p:txBody>
      </p:sp>
      <p:sp>
        <p:nvSpPr>
          <p:cNvPr id="5" name="2 Marcador de contenido"/>
          <p:cNvSpPr txBox="1">
            <a:spLocks/>
          </p:cNvSpPr>
          <p:nvPr/>
        </p:nvSpPr>
        <p:spPr>
          <a:xfrm>
            <a:off x="3109272" y="4581126"/>
            <a:ext cx="5976664" cy="1800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dirty="0" smtClean="0"/>
              <a:t>Revisión:</a:t>
            </a:r>
          </a:p>
          <a:p>
            <a:pPr marL="0" indent="0">
              <a:buNone/>
            </a:pPr>
            <a:r>
              <a:rPr lang="es-MX" dirty="0" smtClean="0"/>
              <a:t>Este </a:t>
            </a:r>
            <a:r>
              <a:rPr lang="es-MX" dirty="0"/>
              <a:t>paso implica una revisión del trabajo ya realizado y de cómo funciona el sistema </a:t>
            </a:r>
            <a:r>
              <a:rPr lang="es-MX" dirty="0" smtClean="0"/>
              <a:t>del proyecto </a:t>
            </a:r>
            <a:r>
              <a:rPr lang="es-MX" dirty="0"/>
              <a:t>u organización. La revisión permite que realices un </a:t>
            </a:r>
            <a:r>
              <a:rPr lang="es-MX" i="1" dirty="0"/>
              <a:t>Análisis </a:t>
            </a:r>
            <a:r>
              <a:rPr lang="es-MX" i="1" dirty="0" smtClean="0"/>
              <a:t>FADO.</a:t>
            </a:r>
            <a:endParaRPr lang="es-MX" dirty="0" smtClean="0"/>
          </a:p>
          <a:p>
            <a:endParaRPr lang="es-MX" dirty="0"/>
          </a:p>
        </p:txBody>
      </p:sp>
      <p:pic>
        <p:nvPicPr>
          <p:cNvPr id="7170" name="Picture 2" descr="https://maricuevas.files.wordpress.com/2013/11/leadership-overline_info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88640"/>
            <a:ext cx="2952328" cy="19740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172" name="Picture 4" descr="http://ffr.com.mx/fichasen/wp-content/uploads/2013/04/planifica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365104"/>
            <a:ext cx="2880320" cy="223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637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sz="6700" dirty="0" smtClean="0"/>
              <a:t>P</a:t>
            </a:r>
            <a:r>
              <a:rPr lang="es-MX" dirty="0" smtClean="0"/>
              <a:t>LANES DE MEJORA EN LOS </a:t>
            </a:r>
            <a:r>
              <a:rPr lang="es-MX" sz="6700" dirty="0"/>
              <a:t>C</a:t>
            </a:r>
            <a:r>
              <a:rPr lang="es-MX" dirty="0" smtClean="0"/>
              <a:t>ENTROS </a:t>
            </a:r>
            <a:r>
              <a:rPr lang="es-MX" sz="6700" dirty="0"/>
              <a:t>E</a:t>
            </a:r>
            <a:r>
              <a:rPr lang="es-MX" dirty="0" smtClean="0"/>
              <a:t>DUCATIVOS</a:t>
            </a:r>
            <a:endParaRPr lang="es-MX" dirty="0"/>
          </a:p>
        </p:txBody>
      </p:sp>
      <p:sp>
        <p:nvSpPr>
          <p:cNvPr id="3" name="2 Subtítulo"/>
          <p:cNvSpPr>
            <a:spLocks noGrp="1"/>
          </p:cNvSpPr>
          <p:nvPr>
            <p:ph type="subTitle" idx="1"/>
          </p:nvPr>
        </p:nvSpPr>
        <p:spPr/>
        <p:txBody>
          <a:bodyPr/>
          <a:lstStyle/>
          <a:p>
            <a:r>
              <a:rPr lang="es-MX" dirty="0" smtClean="0"/>
              <a:t>Isabel Cantón </a:t>
            </a:r>
            <a:endParaRPr lang="es-MX" dirty="0"/>
          </a:p>
        </p:txBody>
      </p:sp>
    </p:spTree>
    <p:extLst>
      <p:ext uri="{BB962C8B-B14F-4D97-AF65-F5344CB8AC3E}">
        <p14:creationId xmlns:p14="http://schemas.microsoft.com/office/powerpoint/2010/main" val="274759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13925295"/>
              </p:ext>
            </p:extLst>
          </p:nvPr>
        </p:nvGraphicFramePr>
        <p:xfrm>
          <a:off x="251520" y="404664"/>
          <a:ext cx="860495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280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8229600" cy="6048672"/>
          </a:xfrm>
        </p:spPr>
        <p:txBody>
          <a:bodyPr>
            <a:normAutofit/>
          </a:bodyPr>
          <a:lstStyle/>
          <a:p>
            <a:r>
              <a:rPr lang="es-MX" dirty="0"/>
              <a:t>L</a:t>
            </a:r>
            <a:r>
              <a:rPr lang="es-MX" dirty="0" smtClean="0"/>
              <a:t>os sectores sociales demandan calidad tanto en los productos que adquiere como en los servicios que recibe.</a:t>
            </a:r>
          </a:p>
          <a:p>
            <a:pPr marL="0" indent="0">
              <a:buNone/>
            </a:pPr>
            <a:endParaRPr lang="es-MX" dirty="0" smtClean="0"/>
          </a:p>
          <a:p>
            <a:r>
              <a:rPr lang="es-MX" dirty="0" smtClean="0"/>
              <a:t>La educación, es un servicio social que siempre ha sido objeto de un deseo de mejorar y ampliar la calidad.</a:t>
            </a:r>
          </a:p>
          <a:p>
            <a:pPr marL="0" indent="0">
              <a:buNone/>
            </a:pPr>
            <a:endParaRPr lang="es-MX" dirty="0" smtClean="0"/>
          </a:p>
          <a:p>
            <a:r>
              <a:rPr lang="es-MX" dirty="0" smtClean="0"/>
              <a:t>Es por eso que surge la necesidad de crear planes de mejora y calidad en el sistema educativo. </a:t>
            </a:r>
            <a:endParaRPr lang="es-MX" dirty="0"/>
          </a:p>
        </p:txBody>
      </p:sp>
    </p:spTree>
    <p:extLst>
      <p:ext uri="{BB962C8B-B14F-4D97-AF65-F5344CB8AC3E}">
        <p14:creationId xmlns:p14="http://schemas.microsoft.com/office/powerpoint/2010/main" val="306175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t>Motivos sociales de la educación: </a:t>
            </a:r>
            <a:endParaRPr lang="es-MX" b="1" dirty="0"/>
          </a:p>
        </p:txBody>
      </p:sp>
      <p:sp>
        <p:nvSpPr>
          <p:cNvPr id="3" name="2 Marcador de contenido"/>
          <p:cNvSpPr>
            <a:spLocks noGrp="1"/>
          </p:cNvSpPr>
          <p:nvPr>
            <p:ph idx="1"/>
          </p:nvPr>
        </p:nvSpPr>
        <p:spPr>
          <a:xfrm>
            <a:off x="446856" y="1916832"/>
            <a:ext cx="8229600" cy="4525963"/>
          </a:xfrm>
        </p:spPr>
        <p:txBody>
          <a:bodyPr>
            <a:normAutofit/>
          </a:bodyPr>
          <a:lstStyle/>
          <a:p>
            <a:r>
              <a:rPr lang="es-MX" dirty="0" smtClean="0"/>
              <a:t>El deseo generalizado de buscar mayor calidad en la educación.</a:t>
            </a:r>
          </a:p>
          <a:p>
            <a:r>
              <a:rPr lang="es-MX" dirty="0"/>
              <a:t>D</a:t>
            </a:r>
            <a:r>
              <a:rPr lang="es-MX" dirty="0" smtClean="0"/>
              <a:t>e una educación que abarque no sólo a la población infantil y juvenil, también a los adultos, a los mayores y a esos grupos con riesgo de marginación y de exclusión social. </a:t>
            </a:r>
          </a:p>
          <a:p>
            <a:r>
              <a:rPr lang="es-MX" dirty="0" smtClean="0"/>
              <a:t>Plena escolarización </a:t>
            </a:r>
          </a:p>
          <a:p>
            <a:r>
              <a:rPr lang="es-MX" dirty="0" smtClean="0"/>
              <a:t>Cultura de calidad. </a:t>
            </a:r>
          </a:p>
        </p:txBody>
      </p:sp>
    </p:spTree>
    <p:extLst>
      <p:ext uri="{BB962C8B-B14F-4D97-AF65-F5344CB8AC3E}">
        <p14:creationId xmlns:p14="http://schemas.microsoft.com/office/powerpoint/2010/main" val="3012575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229600" cy="6048672"/>
          </a:xfrm>
        </p:spPr>
        <p:txBody>
          <a:bodyPr>
            <a:normAutofit/>
          </a:bodyPr>
          <a:lstStyle/>
          <a:p>
            <a:r>
              <a:rPr lang="es-MX" dirty="0" smtClean="0"/>
              <a:t> Los centros que desarrollan planes de mejora son los que tienen equipos directivos ágiles, dinámicos, poseen una cultura innovadora.</a:t>
            </a:r>
          </a:p>
          <a:p>
            <a:endParaRPr lang="es-MX" dirty="0"/>
          </a:p>
          <a:p>
            <a:pPr marL="0" indent="0">
              <a:buNone/>
            </a:pPr>
            <a:endParaRPr lang="es-MX" dirty="0" smtClean="0"/>
          </a:p>
          <a:p>
            <a:pPr marL="0" indent="0" algn="ctr">
              <a:buNone/>
            </a:pPr>
            <a:r>
              <a:rPr lang="es-MX" dirty="0" smtClean="0"/>
              <a:t>*La lectura se basa en Los programas de escuelas Europeas.*</a:t>
            </a:r>
          </a:p>
          <a:p>
            <a:pPr marL="0" indent="0" algn="ctr">
              <a:buNone/>
            </a:pPr>
            <a:endParaRPr lang="es-MX" dirty="0" smtClean="0"/>
          </a:p>
          <a:p>
            <a:pPr marL="0" indent="0" algn="ctr">
              <a:buNone/>
            </a:pPr>
            <a:endParaRPr lang="es-MX" dirty="0"/>
          </a:p>
          <a:p>
            <a:pPr marL="0" indent="0">
              <a:buNone/>
            </a:pPr>
            <a:r>
              <a:rPr lang="es-MX" sz="1900" dirty="0" smtClean="0"/>
              <a:t>Referencia:</a:t>
            </a:r>
          </a:p>
          <a:p>
            <a:pPr marL="0" indent="0">
              <a:buNone/>
            </a:pPr>
            <a:r>
              <a:rPr lang="es-MX" sz="1900" dirty="0" smtClean="0"/>
              <a:t>Cantón, I. (2004) Planes de Mejora en los Centros Educativos, España: Aljibe. </a:t>
            </a:r>
          </a:p>
        </p:txBody>
      </p:sp>
    </p:spTree>
    <p:extLst>
      <p:ext uri="{BB962C8B-B14F-4D97-AF65-F5344CB8AC3E}">
        <p14:creationId xmlns:p14="http://schemas.microsoft.com/office/powerpoint/2010/main" val="1587866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762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achis2.files.wordpress.com/2011/02/usaid-3.jpg"/>
          <p:cNvPicPr>
            <a:picLocks noChangeAspect="1" noChangeArrowheads="1"/>
          </p:cNvPicPr>
          <p:nvPr/>
        </p:nvPicPr>
        <p:blipFill rotWithShape="1">
          <a:blip r:embed="rId2">
            <a:extLst>
              <a:ext uri="{28A0092B-C50C-407E-A947-70E740481C1C}">
                <a14:useLocalDpi xmlns:a14="http://schemas.microsoft.com/office/drawing/2010/main" val="0"/>
              </a:ext>
            </a:extLst>
          </a:blip>
          <a:srcRect t="3452" b="12587"/>
          <a:stretch/>
        </p:blipFill>
        <p:spPr bwMode="auto">
          <a:xfrm>
            <a:off x="0" y="-17512"/>
            <a:ext cx="9144000" cy="687551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0" y="4919008"/>
            <a:ext cx="9144000" cy="1938992"/>
          </a:xfrm>
          <a:prstGeom prst="rect">
            <a:avLst/>
          </a:prstGeom>
          <a:solidFill>
            <a:srgbClr val="FFC000"/>
          </a:solidFill>
          <a:ln w="76200">
            <a:solidFill>
              <a:schemeClr val="accent5">
                <a:lumMod val="40000"/>
                <a:lumOff val="60000"/>
              </a:schemeClr>
            </a:solidFill>
          </a:ln>
        </p:spPr>
        <p:txBody>
          <a:bodyPr wrap="square" rtlCol="0">
            <a:spAutoFit/>
          </a:bodyPr>
          <a:lstStyle/>
          <a:p>
            <a:pPr algn="ctr"/>
            <a:r>
              <a:rPr lang="es-MX" sz="4000" b="1" dirty="0" smtClean="0">
                <a:latin typeface="Century Gothic" panose="020B0502020202020204" pitchFamily="34" charset="0"/>
              </a:rPr>
              <a:t>Evaluación y calidad de centros educativos </a:t>
            </a:r>
          </a:p>
          <a:p>
            <a:pPr algn="ctr"/>
            <a:r>
              <a:rPr lang="es-MX" sz="4000" b="1" dirty="0" smtClean="0">
                <a:latin typeface="Century Gothic" panose="020B0502020202020204" pitchFamily="34" charset="0"/>
              </a:rPr>
              <a:t>Casanova, M. </a:t>
            </a:r>
            <a:endParaRPr lang="es-MX" sz="4000" b="1" dirty="0">
              <a:latin typeface="Century Gothic" panose="020B0502020202020204" pitchFamily="34" charset="0"/>
            </a:endParaRPr>
          </a:p>
        </p:txBody>
      </p:sp>
    </p:spTree>
    <p:extLst>
      <p:ext uri="{BB962C8B-B14F-4D97-AF65-F5344CB8AC3E}">
        <p14:creationId xmlns:p14="http://schemas.microsoft.com/office/powerpoint/2010/main" val="337219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704" y="260648"/>
            <a:ext cx="8640960" cy="1200329"/>
          </a:xfrm>
          <a:prstGeom prst="rect">
            <a:avLst/>
          </a:prstGeom>
          <a:noFill/>
        </p:spPr>
        <p:txBody>
          <a:bodyPr wrap="square" rtlCol="0">
            <a:spAutoFit/>
          </a:bodyPr>
          <a:lstStyle/>
          <a:p>
            <a:pPr algn="ctr"/>
            <a:r>
              <a:rPr lang="es-MX" sz="2400" dirty="0" smtClean="0">
                <a:latin typeface="Century Gothic" panose="020B0502020202020204" pitchFamily="34" charset="0"/>
              </a:rPr>
              <a:t>El planteamiento de la autora consiste en fundamentar la necesidad de saber cómo hacemos las cosas para poder mejorarlas. </a:t>
            </a:r>
          </a:p>
        </p:txBody>
      </p:sp>
      <p:graphicFrame>
        <p:nvGraphicFramePr>
          <p:cNvPr id="4" name="3 Diagrama"/>
          <p:cNvGraphicFramePr/>
          <p:nvPr>
            <p:extLst>
              <p:ext uri="{D42A27DB-BD31-4B8C-83A1-F6EECF244321}">
                <p14:modId xmlns:p14="http://schemas.microsoft.com/office/powerpoint/2010/main" val="3850275903"/>
              </p:ext>
            </p:extLst>
          </p:nvPr>
        </p:nvGraphicFramePr>
        <p:xfrm>
          <a:off x="251704" y="1572737"/>
          <a:ext cx="8640960"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846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790672674"/>
              </p:ext>
            </p:extLst>
          </p:nvPr>
        </p:nvGraphicFramePr>
        <p:xfrm>
          <a:off x="395536" y="332656"/>
          <a:ext cx="8280920"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664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67" t="10977" r="28749" b="25378"/>
          <a:stretch/>
        </p:blipFill>
        <p:spPr bwMode="auto">
          <a:xfrm>
            <a:off x="179512" y="97825"/>
            <a:ext cx="8568952" cy="678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553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697641171"/>
              </p:ext>
            </p:extLst>
          </p:nvPr>
        </p:nvGraphicFramePr>
        <p:xfrm>
          <a:off x="395536" y="332656"/>
          <a:ext cx="849694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156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766817931"/>
              </p:ext>
            </p:extLst>
          </p:nvPr>
        </p:nvGraphicFramePr>
        <p:xfrm>
          <a:off x="395536" y="332656"/>
          <a:ext cx="849694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4142601251"/>
              </p:ext>
            </p:extLst>
          </p:nvPr>
        </p:nvGraphicFramePr>
        <p:xfrm>
          <a:off x="1716360" y="2782671"/>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Rectángulo"/>
          <p:cNvSpPr/>
          <p:nvPr/>
        </p:nvSpPr>
        <p:spPr>
          <a:xfrm>
            <a:off x="611560" y="692696"/>
            <a:ext cx="7848872"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s-MX" dirty="0" err="1"/>
              <a:t>Schmelkes</a:t>
            </a:r>
            <a:r>
              <a:rPr lang="es-MX" dirty="0"/>
              <a:t>, (1995) nos proporcionará un modelo </a:t>
            </a:r>
            <a:r>
              <a:rPr lang="es-MX" dirty="0" err="1"/>
              <a:t>abarcativo</a:t>
            </a:r>
            <a:r>
              <a:rPr lang="es-MX" dirty="0"/>
              <a:t> de gestión escolar que tiene que ver con la atención hacia tres grandes campos de relación que el directivo debe atender en la idea de la contradicción que se ha estado siguiendo: El cumplimiento de los objetivos y metas institucionales y la satisfacción de las necesidades individuales, de quienes están involucrados en la tarea educativa;  </a:t>
            </a:r>
            <a:r>
              <a:rPr lang="es-MX" dirty="0" err="1"/>
              <a:t>Schmelkes</a:t>
            </a:r>
            <a:r>
              <a:rPr lang="es-MX" dirty="0"/>
              <a:t>, nos habla de</a:t>
            </a:r>
          </a:p>
        </p:txBody>
      </p:sp>
    </p:spTree>
    <p:extLst>
      <p:ext uri="{BB962C8B-B14F-4D97-AF65-F5344CB8AC3E}">
        <p14:creationId xmlns:p14="http://schemas.microsoft.com/office/powerpoint/2010/main" val="3552092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3640" y="1579809"/>
            <a:ext cx="5702087" cy="3829318"/>
          </a:xfrm>
        </p:spPr>
        <p:txBody>
          <a:bodyPr>
            <a:noAutofit/>
          </a:bodyPr>
          <a:lstStyle/>
          <a:p>
            <a:pPr algn="ctr"/>
            <a:r>
              <a:rPr lang="es-ES" sz="13800" noProof="1" smtClean="0"/>
              <a:t>La escuela rota </a:t>
            </a:r>
            <a:endParaRPr lang="es-ES" sz="13800" noProof="1"/>
          </a:p>
        </p:txBody>
      </p:sp>
      <p:sp>
        <p:nvSpPr>
          <p:cNvPr id="5" name="CuadroTexto 4"/>
          <p:cNvSpPr txBox="1"/>
          <p:nvPr/>
        </p:nvSpPr>
        <p:spPr>
          <a:xfrm>
            <a:off x="1748307" y="5679584"/>
            <a:ext cx="3940935" cy="1477328"/>
          </a:xfrm>
          <a:prstGeom prst="rect">
            <a:avLst/>
          </a:prstGeom>
          <a:noFill/>
        </p:spPr>
        <p:txBody>
          <a:bodyPr wrap="square" rtlCol="0">
            <a:spAutoFit/>
          </a:bodyPr>
          <a:lstStyle/>
          <a:p>
            <a:r>
              <a:rPr lang="es-MX" dirty="0" err="1"/>
              <a:t>Andere</a:t>
            </a:r>
            <a:r>
              <a:rPr lang="es-MX" dirty="0"/>
              <a:t>, E. (2013) </a:t>
            </a:r>
            <a:r>
              <a:rPr lang="es-MX" i="1" dirty="0"/>
              <a:t>La escuela rota. Sistema y política en contra del aprendizaje en </a:t>
            </a:r>
            <a:r>
              <a:rPr lang="es-MX" i="1" dirty="0" err="1"/>
              <a:t>México.</a:t>
            </a:r>
            <a:r>
              <a:rPr lang="es-MX" dirty="0" err="1"/>
              <a:t>Ed</a:t>
            </a:r>
            <a:r>
              <a:rPr lang="es-MX" dirty="0"/>
              <a:t>. S. XXI. Pp. 168. México, D.F. </a:t>
            </a:r>
          </a:p>
          <a:p>
            <a:endParaRPr lang="es-MX" dirty="0"/>
          </a:p>
        </p:txBody>
      </p:sp>
    </p:spTree>
    <p:extLst>
      <p:ext uri="{BB962C8B-B14F-4D97-AF65-F5344CB8AC3E}">
        <p14:creationId xmlns:p14="http://schemas.microsoft.com/office/powerpoint/2010/main" val="307991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enido 2"/>
          <p:cNvSpPr>
            <a:spLocks noGrp="1"/>
          </p:cNvSpPr>
          <p:nvPr>
            <p:ph idx="1"/>
          </p:nvPr>
        </p:nvSpPr>
        <p:spPr>
          <a:xfrm>
            <a:off x="1202180" y="350949"/>
            <a:ext cx="7029450" cy="4114800"/>
          </a:xfrm>
        </p:spPr>
        <p:txBody>
          <a:bodyPr>
            <a:normAutofit fontScale="92500" lnSpcReduction="20000"/>
          </a:bodyPr>
          <a:lstStyle/>
          <a:p>
            <a:pPr marL="45720" indent="0">
              <a:buClr>
                <a:srgbClr val="595959"/>
              </a:buClr>
              <a:buNone/>
            </a:pPr>
            <a:r>
              <a:rPr lang="es-MX" sz="3200" dirty="0"/>
              <a:t>Para entender la realidad educativa actual, el autor hace una revisión analítica del pensamiento educativo en México del siglo XIX al Siglo XX. Esta revisión es un punto medular del libro porque ofrece un antecedente claro sobre cómo se ha dirigido la política educativa en el país en los últimos dos siglos; de ahí se puede comprender la centralización actual del sistema y los defectos del mismo.</a:t>
            </a:r>
          </a:p>
          <a:p>
            <a:pPr marL="45720" indent="0">
              <a:buClr>
                <a:srgbClr val="595959"/>
              </a:buClr>
              <a:buNone/>
            </a:pPr>
            <a:endParaRPr lang="es-ES" noProof="1"/>
          </a:p>
        </p:txBody>
      </p:sp>
    </p:spTree>
    <p:extLst>
      <p:ext uri="{BB962C8B-B14F-4D97-AF65-F5344CB8AC3E}">
        <p14:creationId xmlns:p14="http://schemas.microsoft.com/office/powerpoint/2010/main" val="341096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50006" y="193183"/>
            <a:ext cx="7727324" cy="6494085"/>
          </a:xfrm>
          <a:prstGeom prst="rect">
            <a:avLst/>
          </a:prstGeom>
          <a:noFill/>
        </p:spPr>
        <p:txBody>
          <a:bodyPr wrap="square" rtlCol="0">
            <a:spAutoFit/>
          </a:bodyPr>
          <a:lstStyle/>
          <a:p>
            <a:pPr algn="ctr"/>
            <a:r>
              <a:rPr lang="es-MX" sz="3200" dirty="0" err="1"/>
              <a:t>Andere</a:t>
            </a:r>
            <a:r>
              <a:rPr lang="es-MX" sz="3200" dirty="0"/>
              <a:t> se acerca a una definición más humana y valorativa del proceso de aprendizaje. Se podrá hablar de calidad cuando el estudiante valore ir a la escuela, tenga amor al conocimiento, se sienta motivado por leer, cuestionar y aprender. Al respecto el autor señala: “… </a:t>
            </a:r>
            <a:r>
              <a:rPr lang="es-MX" sz="3200" i="1" dirty="0"/>
              <a:t>Si el aumento a la cobertura es producto de una decisión personal o familiar, individual o colectiva, que muestra una actitud de mejora, entonces los </a:t>
            </a:r>
            <a:r>
              <a:rPr lang="es-MX" sz="3200" i="1" dirty="0" err="1"/>
              <a:t>aprendólogos</a:t>
            </a:r>
            <a:r>
              <a:rPr lang="es-MX" sz="3200" i="1" dirty="0"/>
              <a:t> y educadores dirían que el aprendizaje ha ocurrido y, por lo tanto, la calidad ha aumentado”</a:t>
            </a:r>
            <a:endParaRPr lang="es-MX" sz="3200" dirty="0"/>
          </a:p>
        </p:txBody>
      </p:sp>
    </p:spTree>
    <p:extLst>
      <p:ext uri="{BB962C8B-B14F-4D97-AF65-F5344CB8AC3E}">
        <p14:creationId xmlns:p14="http://schemas.microsoft.com/office/powerpoint/2010/main" val="142614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1619672" y="4941168"/>
            <a:ext cx="4800601" cy="914400"/>
          </a:xfrm>
        </p:spPr>
        <p:txBody>
          <a:bodyPr>
            <a:noAutofit/>
          </a:bodyPr>
          <a:lstStyle/>
          <a:p>
            <a:pPr algn="just"/>
            <a:r>
              <a:rPr lang="es-MX" sz="2800" dirty="0"/>
              <a:t>La realidad es que la educación mexicana está secuestrada por un entramado de relaciones políticas que han dañado a generaciones de niños y jóvenes en el país. Por encima del aprendizaje, es mejor fortalecer la gobernabilidad entre el Estado y el SNTE. Por encima de que los niños aprendan mejor, es preferible dirigir los recursos económicos a campañas políticas.</a:t>
            </a:r>
            <a:endParaRPr lang="es-ES" sz="2800" noProof="1"/>
          </a:p>
        </p:txBody>
      </p:sp>
    </p:spTree>
    <p:extLst>
      <p:ext uri="{BB962C8B-B14F-4D97-AF65-F5344CB8AC3E}">
        <p14:creationId xmlns:p14="http://schemas.microsoft.com/office/powerpoint/2010/main" val="1132632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151468" y="2805510"/>
            <a:ext cx="4846867" cy="2322178"/>
          </a:xfrm>
        </p:spPr>
        <p:txBody>
          <a:bodyPr>
            <a:normAutofit fontScale="90000"/>
          </a:bodyPr>
          <a:lstStyle/>
          <a:p>
            <a:r>
              <a:rPr lang="es-MX" sz="3100" dirty="0"/>
              <a:t>Lo peor es que no es la falta de conocimiento lo que ha llevado al fracaso de las políticas, sino los pactos políticos que las rodean y la existencia de políticos que simple y sencillamente, no tienen interés por mejorar la educación del país. En esta visión reduccionista la evaluación se ha convertido en el fin último, </a:t>
            </a:r>
            <a:r>
              <a:rPr lang="es-MX" sz="3100" dirty="0" err="1"/>
              <a:t>operacionalizada</a:t>
            </a:r>
            <a:r>
              <a:rPr lang="es-MX" sz="3100" dirty="0"/>
              <a:t> con ENLACE. </a:t>
            </a:r>
            <a:r>
              <a:rPr lang="es-MX" dirty="0"/>
              <a:t/>
            </a:r>
            <a:br>
              <a:rPr lang="es-MX" dirty="0"/>
            </a:br>
            <a:endParaRPr lang="es-MX" dirty="0"/>
          </a:p>
        </p:txBody>
      </p:sp>
    </p:spTree>
    <p:extLst>
      <p:ext uri="{BB962C8B-B14F-4D97-AF65-F5344CB8AC3E}">
        <p14:creationId xmlns:p14="http://schemas.microsoft.com/office/powerpoint/2010/main" val="21181597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1962</Words>
  <Application>Microsoft Office PowerPoint</Application>
  <PresentationFormat>Presentación en pantalla (4:3)</PresentationFormat>
  <Paragraphs>108</Paragraphs>
  <Slides>27</Slides>
  <Notes>3</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Presentación de PowerPoint</vt:lpstr>
      <vt:lpstr>Presentación de PowerPoint</vt:lpstr>
      <vt:lpstr>Presentación de PowerPoint</vt:lpstr>
      <vt:lpstr>Presentación de PowerPoint</vt:lpstr>
      <vt:lpstr>La escuela rota </vt:lpstr>
      <vt:lpstr>Presentación de PowerPoint</vt:lpstr>
      <vt:lpstr>Presentación de PowerPoint</vt:lpstr>
      <vt:lpstr>Presentación de PowerPoint</vt:lpstr>
      <vt:lpstr>Lo peor es que no es la falta de conocimiento lo que ha llevado al fracaso de las políticas, sino los pactos políticos que las rodean y la existencia de políticos que simple y sencillamente, no tienen interés por mejorar la educación del país. En esta visión reduccionista la evaluación se ha convertido en el fin último, operacionalizada con ENLACE.  </vt:lpstr>
      <vt:lpstr>Presentación de PowerPoint</vt:lpstr>
      <vt:lpstr>Las malas decisiones de política han hecho que en México, la escuela esté rota. Es una institución que segrega, separa, rezaga y estanca. Hoy la escuela se mantiene como una institución que crea muchos Méxicos, una parte que vive en profunda marginación, la otra que se desenvuelve en la opulencia.</vt:lpstr>
      <vt:lpstr>Planificación  estratégica.</vt:lpstr>
      <vt:lpstr>¿Qué es la planificación estratégica?</vt:lpstr>
      <vt:lpstr>Planificación del proceso de planificación estratégica</vt:lpstr>
      <vt:lpstr>Presentación de PowerPoint</vt:lpstr>
      <vt:lpstr>Trabajo preliminar.</vt:lpstr>
      <vt:lpstr>PLANIFICACIÓN DE LA AGENDA / PROCESO</vt:lpstr>
      <vt:lpstr>Presentación de PowerPoint</vt:lpstr>
      <vt:lpstr>PLANES DE MEJORA EN LOS CENTROS EDUCATIVOS</vt:lpstr>
      <vt:lpstr>Presentación de PowerPoint</vt:lpstr>
      <vt:lpstr>Motivos sociales de la educación: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Karina</dc:creator>
  <cp:lastModifiedBy>Karina</cp:lastModifiedBy>
  <cp:revision>5</cp:revision>
  <dcterms:created xsi:type="dcterms:W3CDTF">2015-11-05T17:35:15Z</dcterms:created>
  <dcterms:modified xsi:type="dcterms:W3CDTF">2015-11-13T14:48:07Z</dcterms:modified>
</cp:coreProperties>
</file>