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4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2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3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9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9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68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3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00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63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16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6D4A-9B1E-4843-AF13-CD509411C738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0587-19DF-4278-9CF2-49BE2BF0F7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73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6068" y="449982"/>
            <a:ext cx="7772400" cy="238418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Kristen ITC" pitchFamily="66" charset="0"/>
              </a:rPr>
              <a:t>Planificación </a:t>
            </a:r>
            <a:r>
              <a:rPr lang="es-MX" sz="5400" b="1" dirty="0" smtClean="0">
                <a:latin typeface="Kristen ITC" pitchFamily="66" charset="0"/>
              </a:rPr>
              <a:t/>
            </a:r>
            <a:br>
              <a:rPr lang="es-MX" sz="5400" b="1" dirty="0" smtClean="0">
                <a:latin typeface="Kristen ITC" pitchFamily="66" charset="0"/>
              </a:rPr>
            </a:br>
            <a:r>
              <a:rPr lang="es-MX" sz="5400" b="1" dirty="0" smtClean="0">
                <a:latin typeface="Kristen ITC" pitchFamily="66" charset="0"/>
              </a:rPr>
              <a:t>estratégica</a:t>
            </a:r>
            <a:r>
              <a:rPr lang="es-MX" sz="5400" b="1" dirty="0" smtClean="0">
                <a:latin typeface="Kristen ITC" pitchFamily="66" charset="0"/>
              </a:rPr>
              <a:t>.</a:t>
            </a:r>
            <a:endParaRPr lang="es-MX" sz="5400" b="1" dirty="0">
              <a:latin typeface="Kristen ITC" pitchFamily="66" charset="0"/>
            </a:endParaRPr>
          </a:p>
        </p:txBody>
      </p:sp>
      <p:pic>
        <p:nvPicPr>
          <p:cNvPr id="1026" name="Picture 2" descr="http://www.coopsanjose.fin.ec/wp-content/uploads/2014/02/misionvisionva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91044"/>
            <a:ext cx="4602088" cy="308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usconoticias.pe/sites/default/files/fotos/planeamien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330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471" y="2420888"/>
            <a:ext cx="8229600" cy="21168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planificación global </a:t>
            </a:r>
            <a:r>
              <a:rPr lang="es-MX" dirty="0" smtClean="0"/>
              <a:t>permite </a:t>
            </a:r>
            <a:r>
              <a:rPr lang="es-MX" dirty="0"/>
              <a:t>la buena administración de un proceso.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Te </a:t>
            </a:r>
            <a:r>
              <a:rPr lang="es-MX" dirty="0"/>
              <a:t>proporciona un esquema de </a:t>
            </a:r>
            <a:r>
              <a:rPr lang="es-MX" dirty="0" smtClean="0"/>
              <a:t>lo que </a:t>
            </a:r>
            <a:r>
              <a:rPr lang="es-MX" dirty="0"/>
              <a:t>estás haciendo y dónde vas a llegar. </a:t>
            </a:r>
          </a:p>
          <a:p>
            <a:pPr marL="0" indent="0">
              <a:buNone/>
            </a:pPr>
            <a:r>
              <a:rPr lang="es-MX" dirty="0" smtClean="0"/>
              <a:t>Te </a:t>
            </a:r>
            <a:r>
              <a:rPr lang="es-MX" dirty="0"/>
              <a:t>da claridad sobre </a:t>
            </a:r>
            <a:r>
              <a:rPr lang="es-MX" dirty="0" smtClean="0"/>
              <a:t>lo que </a:t>
            </a:r>
            <a:r>
              <a:rPr lang="es-MX" dirty="0"/>
              <a:t>quieres lograr y cómo lo vas a conseguir.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999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¿Qué es la planificación estratégica?</a:t>
            </a:r>
            <a:endParaRPr lang="es-MX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66684"/>
            <a:ext cx="8229600" cy="120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i="1" dirty="0" smtClean="0"/>
              <a:t>Una estrategia es un enfoque global basado en el entendimiento de un contexto más amplio para tratar tu función, tu propia fuerza y debilidad y el problema al que te estás enfrentando</a:t>
            </a:r>
            <a:endParaRPr lang="es-MX" sz="2400" dirty="0"/>
          </a:p>
        </p:txBody>
      </p:sp>
      <p:pic>
        <p:nvPicPr>
          <p:cNvPr id="2050" name="Picture 2" descr="http://www.blogging4jobs.com/wp-content/uploads/2015/09/Pla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10465" r="10156" b="14011"/>
          <a:stretch/>
        </p:blipFill>
        <p:spPr bwMode="auto">
          <a:xfrm>
            <a:off x="3635896" y="4221088"/>
            <a:ext cx="5291367" cy="2531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121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Planificación del proceso de planificación estratégica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420888"/>
            <a:ext cx="4258816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i="1" u="sng" dirty="0" smtClean="0"/>
              <a:t>Duración: </a:t>
            </a:r>
          </a:p>
          <a:p>
            <a:pPr marL="0" indent="0">
              <a:buNone/>
            </a:pPr>
            <a:r>
              <a:rPr lang="es-MX" dirty="0"/>
              <a:t>Las preguntas son: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Cuándo necesitas realizar un proceso de planificación estratégica?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Con qué frecuencia se necesita llevar este proceso a cabo?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En qué punto del ciclo de la organización o proyecto necesitas hacer </a:t>
            </a:r>
            <a:r>
              <a:rPr lang="es-MX" dirty="0" smtClean="0"/>
              <a:t>el proceso</a:t>
            </a:r>
            <a:r>
              <a:rPr lang="es-MX" dirty="0"/>
              <a:t>?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Cuánto tiempo duraría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885184" y="1628800"/>
            <a:ext cx="4258816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Se debe tomar en cuenta si es necesario un proceso de planificación estratégica mediante un cuestionario.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pic>
        <p:nvPicPr>
          <p:cNvPr id="3074" name="Picture 2" descr="http://www.educaonline.pe/moodle/images/foto-planific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2027"/>
            <a:ext cx="3384376" cy="20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deavor.org.mx/Edit/sites/1718/img/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247900" cy="1547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2376264"/>
          </a:xfrm>
        </p:spPr>
        <p:txBody>
          <a:bodyPr>
            <a:normAutofit fontScale="77500" lnSpcReduction="20000"/>
          </a:bodyPr>
          <a:lstStyle/>
          <a:p>
            <a:r>
              <a:rPr lang="es-MX" i="1" u="sng" dirty="0" smtClean="0"/>
              <a:t>¿Quién debería participar.</a:t>
            </a:r>
          </a:p>
          <a:p>
            <a:pPr marL="0" indent="0">
              <a:buNone/>
            </a:pPr>
            <a:r>
              <a:rPr lang="es-MX" dirty="0" smtClean="0"/>
              <a:t>Las </a:t>
            </a:r>
            <a:r>
              <a:rPr lang="es-MX" dirty="0"/>
              <a:t>dos cuestiones clave son: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Quién debería participar en el proceso de planificación estratégica?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dirty="0"/>
              <a:t>Quién debería facilitar el proceso de planificación estratégica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(Ya sea agentes internos o externos? 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932040" y="3140968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/>
              <a:t>Se debe elaborar una lista para seleccionar el facilitador externo.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4653136"/>
            <a:ext cx="547260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/>
              <a:t>Aportaciones: Deben darlas quienes entiendan del desarrollo y entienda el tipo de contribución que se quiere.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8" name="Picture 2" descr="http://laculturadelmarketing.com/wp-content/uploads/2014/09/Palabra-clave-en-marketing_planifica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7" y="2538294"/>
            <a:ext cx="4418899" cy="193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rtabergada.com/wp-content/uploads/2014/09/planificacion-financiera-famili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1"/>
            <a:ext cx="3068842" cy="2609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410944" cy="1066130"/>
          </a:xfrm>
        </p:spPr>
        <p:txBody>
          <a:bodyPr/>
          <a:lstStyle/>
          <a:p>
            <a:r>
              <a:rPr lang="es-MX" dirty="0" smtClean="0"/>
              <a:t>Trabajo preliminar.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70" y="1124744"/>
            <a:ext cx="5332218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 smtClean="0"/>
              <a:t>Es importante realizar lo siguiente antes de empezar el proceso.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Un </a:t>
            </a:r>
            <a:r>
              <a:rPr lang="es-MX" dirty="0"/>
              <a:t>resumen del trabajo de la </a:t>
            </a:r>
            <a:r>
              <a:rPr lang="es-MX" dirty="0" smtClean="0"/>
              <a:t>organización:</a:t>
            </a:r>
          </a:p>
          <a:p>
            <a:pPr marL="0" indent="0">
              <a:buNone/>
            </a:pPr>
            <a:r>
              <a:rPr lang="es-MX" dirty="0" smtClean="0"/>
              <a:t>Evaluación, análisis</a:t>
            </a:r>
            <a:r>
              <a:rPr lang="es-MX" dirty="0"/>
              <a:t> </a:t>
            </a:r>
            <a:r>
              <a:rPr lang="es-MX" dirty="0" smtClean="0"/>
              <a:t>y revisión del trabajo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Un </a:t>
            </a:r>
            <a:r>
              <a:rPr lang="es-MX" dirty="0"/>
              <a:t>resumen del funcionamiento interno de </a:t>
            </a:r>
            <a:r>
              <a:rPr lang="es-MX" dirty="0" smtClean="0"/>
              <a:t>la</a:t>
            </a:r>
          </a:p>
          <a:p>
            <a:pPr marL="0" indent="0">
              <a:buNone/>
            </a:pPr>
            <a:r>
              <a:rPr lang="es-MX" dirty="0" smtClean="0"/>
              <a:t>Revisión externa, por parte de la administración del funcionamiento interno y aportaciones del personal.</a:t>
            </a:r>
          </a:p>
        </p:txBody>
      </p:sp>
      <p:pic>
        <p:nvPicPr>
          <p:cNvPr id="5122" name="Picture 2" descr="http://www.i4dl.com/wp-content/uploads/2013/11/planific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12776"/>
            <a:ext cx="348960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PLANIFICACIÓN DE LA AGENDA / PROCESO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s-MX" dirty="0" smtClean="0"/>
              <a:t>Se traza una agenda como si se estuviera elaborando un taller tomando en cuenta lo que se quiere conseguir, saber que hay que cubrir etc.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441545" y="3645024"/>
            <a:ext cx="58630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Teniendo esto en cuenta, el equipo debería: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400" dirty="0"/>
              <a:t> Trazar una agenda para todo el proceso.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400" dirty="0"/>
              <a:t> Dividirla por día, por ejemplo, día uno, día dos, etc.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400" dirty="0"/>
              <a:t> Localizar las responsabilidades.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400" dirty="0"/>
              <a:t> Hacer circular la agenda para comentarios.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400" dirty="0"/>
              <a:t> Finalizarla.</a:t>
            </a:r>
            <a:endParaRPr lang="es-MX" sz="24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www.cgmeta.com/cache/com_zoo/images/01_9c612e179ce393631eadaed84c1fe1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r="12336"/>
          <a:stretch/>
        </p:blipFill>
        <p:spPr bwMode="auto">
          <a:xfrm>
            <a:off x="179513" y="3739768"/>
            <a:ext cx="3262032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1"/>
            <a:ext cx="5976664" cy="180020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Aportación/ Discusión:</a:t>
            </a:r>
          </a:p>
          <a:p>
            <a:pPr marL="0" indent="0">
              <a:buNone/>
            </a:pPr>
            <a:r>
              <a:rPr lang="es-MX" dirty="0" smtClean="0"/>
              <a:t>Sugerencias que a veces son buenas implementar empleando una sesión de preguntas respuestas, temas claves etc.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7504" y="2162735"/>
            <a:ext cx="8424936" cy="2418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Aclaraciones sobre el análisis del problema:</a:t>
            </a:r>
          </a:p>
          <a:p>
            <a:pPr marL="0" indent="0">
              <a:buNone/>
            </a:pPr>
            <a:r>
              <a:rPr lang="es-MX" dirty="0"/>
              <a:t>El análisis de problemas </a:t>
            </a:r>
            <a:r>
              <a:rPr lang="es-MX" dirty="0" smtClean="0"/>
              <a:t>es un </a:t>
            </a:r>
            <a:r>
              <a:rPr lang="es-MX" dirty="0"/>
              <a:t>intento de entender el problema a tratar y las diferentes causas y efectos relacionados</a:t>
            </a:r>
            <a:r>
              <a:rPr lang="es-MX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MX" dirty="0"/>
              <a:t>¿Es importante el problema que estamos tratando?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Si </a:t>
            </a:r>
            <a:r>
              <a:rPr lang="es-MX" dirty="0"/>
              <a:t>solucionamos el problema, ¿se verá un cambio importante en las vidas de </a:t>
            </a:r>
            <a:r>
              <a:rPr lang="es-MX" dirty="0" smtClean="0"/>
              <a:t>las personas </a:t>
            </a:r>
            <a:r>
              <a:rPr lang="es-MX" dirty="0"/>
              <a:t>con respecto al desarrollo</a:t>
            </a:r>
            <a:r>
              <a:rPr lang="es-MX" dirty="0" smtClean="0"/>
              <a:t>?</a:t>
            </a:r>
          </a:p>
          <a:p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109272" y="4581126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Revisión:</a:t>
            </a:r>
          </a:p>
          <a:p>
            <a:pPr marL="0" indent="0">
              <a:buNone/>
            </a:pPr>
            <a:r>
              <a:rPr lang="es-MX" dirty="0" smtClean="0"/>
              <a:t>Este </a:t>
            </a:r>
            <a:r>
              <a:rPr lang="es-MX" dirty="0"/>
              <a:t>paso implica una revisión del trabajo ya realizado y de cómo funciona el sistema </a:t>
            </a:r>
            <a:r>
              <a:rPr lang="es-MX" dirty="0" smtClean="0"/>
              <a:t>del proyecto </a:t>
            </a:r>
            <a:r>
              <a:rPr lang="es-MX" dirty="0"/>
              <a:t>u organización. La revisión permite que realices un </a:t>
            </a:r>
            <a:r>
              <a:rPr lang="es-MX" i="1" dirty="0"/>
              <a:t>Análisis </a:t>
            </a:r>
            <a:r>
              <a:rPr lang="es-MX" i="1" dirty="0" smtClean="0"/>
              <a:t>FADO.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7170" name="Picture 2" descr="https://maricuevas.files.wordpress.com/2013/11/leadership-overline_inf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52328" cy="1974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fr.com.mx/fichasen/wp-content/uploads/2013/04/planific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88032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469</Words>
  <Application>Microsoft Office PowerPoint</Application>
  <PresentationFormat>Presentación en pantalla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Planificación  estratégica.</vt:lpstr>
      <vt:lpstr>¿Qué es la planificación estratégica?</vt:lpstr>
      <vt:lpstr>Planificación del proceso de planificación estratégica</vt:lpstr>
      <vt:lpstr>Presentación de PowerPoint</vt:lpstr>
      <vt:lpstr>Trabajo preliminar.</vt:lpstr>
      <vt:lpstr>PLANIFICACIÓN DE LA AGENDA / PROCESO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estratégica.</dc:title>
  <dc:creator>acer1</dc:creator>
  <cp:lastModifiedBy>acer1</cp:lastModifiedBy>
  <cp:revision>9</cp:revision>
  <dcterms:created xsi:type="dcterms:W3CDTF">2015-11-08T00:41:20Z</dcterms:created>
  <dcterms:modified xsi:type="dcterms:W3CDTF">2015-11-09T21:50:02Z</dcterms:modified>
</cp:coreProperties>
</file>