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4" autoAdjust="0"/>
    <p:restoredTop sz="94660"/>
  </p:normalViewPr>
  <p:slideViewPr>
    <p:cSldViewPr snapToGrid="0">
      <p:cViewPr varScale="1">
        <p:scale>
          <a:sx n="50" d="100"/>
          <a:sy n="50" d="100"/>
        </p:scale>
        <p:origin x="3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DD084-2F5A-43A8-9436-C0D0BB8B0CC1}" type="datetimeFigureOut">
              <a:rPr lang="es-MX" smtClean="0"/>
              <a:t>17/12/2015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45C2D-D676-44FE-A177-1DA75C37AF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5862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DD084-2F5A-43A8-9436-C0D0BB8B0CC1}" type="datetimeFigureOut">
              <a:rPr lang="es-MX" smtClean="0"/>
              <a:t>17/12/2015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45C2D-D676-44FE-A177-1DA75C37AF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58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DD084-2F5A-43A8-9436-C0D0BB8B0CC1}" type="datetimeFigureOut">
              <a:rPr lang="es-MX" smtClean="0"/>
              <a:t>17/12/2015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45C2D-D676-44FE-A177-1DA75C37AF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5999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DD084-2F5A-43A8-9436-C0D0BB8B0CC1}" type="datetimeFigureOut">
              <a:rPr lang="es-MX" smtClean="0"/>
              <a:t>17/12/2015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45C2D-D676-44FE-A177-1DA75C37AF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1347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DD084-2F5A-43A8-9436-C0D0BB8B0CC1}" type="datetimeFigureOut">
              <a:rPr lang="es-MX" smtClean="0"/>
              <a:t>17/12/2015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45C2D-D676-44FE-A177-1DA75C37AF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2108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DD084-2F5A-43A8-9436-C0D0BB8B0CC1}" type="datetimeFigureOut">
              <a:rPr lang="es-MX" smtClean="0"/>
              <a:t>17/12/2015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45C2D-D676-44FE-A177-1DA75C37AF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1441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DD084-2F5A-43A8-9436-C0D0BB8B0CC1}" type="datetimeFigureOut">
              <a:rPr lang="es-MX" smtClean="0"/>
              <a:t>17/12/2015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45C2D-D676-44FE-A177-1DA75C37AF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724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DD084-2F5A-43A8-9436-C0D0BB8B0CC1}" type="datetimeFigureOut">
              <a:rPr lang="es-MX" smtClean="0"/>
              <a:t>17/12/2015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45C2D-D676-44FE-A177-1DA75C37AF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7894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DD084-2F5A-43A8-9436-C0D0BB8B0CC1}" type="datetimeFigureOut">
              <a:rPr lang="es-MX" smtClean="0"/>
              <a:t>17/12/2015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45C2D-D676-44FE-A177-1DA75C37AF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3698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DD084-2F5A-43A8-9436-C0D0BB8B0CC1}" type="datetimeFigureOut">
              <a:rPr lang="es-MX" smtClean="0"/>
              <a:t>17/12/2015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45C2D-D676-44FE-A177-1DA75C37AF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4263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DD084-2F5A-43A8-9436-C0D0BB8B0CC1}" type="datetimeFigureOut">
              <a:rPr lang="es-MX" smtClean="0"/>
              <a:t>17/12/2015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45C2D-D676-44FE-A177-1DA75C37AF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8867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DD084-2F5A-43A8-9436-C0D0BB8B0CC1}" type="datetimeFigureOut">
              <a:rPr lang="es-MX" smtClean="0"/>
              <a:t>17/12/2015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45C2D-D676-44FE-A177-1DA75C37AF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662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7975"/>
            <a:ext cx="12192000" cy="6911531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076450" y="1866900"/>
            <a:ext cx="81915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b="1" dirty="0">
                <a:latin typeface="Comic Sans MS" panose="030F0702030302020204" pitchFamily="66" charset="0"/>
              </a:rPr>
              <a:t>Planes de Mejora en los Centros Educativos</a:t>
            </a:r>
            <a:r>
              <a:rPr lang="es-MX" dirty="0"/>
              <a:t> 	</a:t>
            </a:r>
          </a:p>
          <a:p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7419975" y="6509484"/>
            <a:ext cx="5695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/>
              <a:t>Miriam Betzaira Amézquita Tostado  N.L. 1</a:t>
            </a:r>
            <a:endParaRPr lang="es-MX" sz="2000" dirty="0"/>
          </a:p>
        </p:txBody>
      </p:sp>
      <p:sp>
        <p:nvSpPr>
          <p:cNvPr id="7" name="CuadroTexto 6"/>
          <p:cNvSpPr txBox="1"/>
          <p:nvPr/>
        </p:nvSpPr>
        <p:spPr>
          <a:xfrm>
            <a:off x="8686800" y="5652294"/>
            <a:ext cx="25527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>
                <a:latin typeface="Comic Sans MS" panose="030F0702030302020204" pitchFamily="66" charset="0"/>
              </a:rPr>
              <a:t>Cantón, I. (2004) </a:t>
            </a:r>
            <a:r>
              <a:rPr lang="es-MX" dirty="0"/>
              <a:t>	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89653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wchaverri.files.wordpress.com/2010/02/etiq-marcos-de-colores-gif.jpg?w=29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87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1009650" y="2410331"/>
            <a:ext cx="447675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s-MX" sz="2400" dirty="0" smtClean="0">
                <a:latin typeface="Comic Sans MS" panose="030F0702030302020204" pitchFamily="66" charset="0"/>
              </a:rPr>
              <a:t>es un recorrido teórico sobre el concepto de mejora en los centros educativos donde justifica la necesidad de implementar planes de mejora y calidad en el sistema educativo.</a:t>
            </a:r>
            <a:endParaRPr lang="es-MX" sz="2400" dirty="0">
              <a:latin typeface="Comic Sans MS" panose="030F0702030302020204" pitchFamily="66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009650" y="979833"/>
            <a:ext cx="3695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Comic Sans MS" panose="030F0702030302020204" pitchFamily="66" charset="0"/>
              </a:rPr>
              <a:t>Primera parte:</a:t>
            </a:r>
            <a:endParaRPr lang="es-MX" sz="2800" b="1" dirty="0">
              <a:latin typeface="Comic Sans MS" panose="030F0702030302020204" pitchFamily="66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7058025" y="1180436"/>
            <a:ext cx="424815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s-MX" sz="2400" dirty="0" smtClean="0">
                <a:latin typeface="Comic Sans MS" panose="030F0702030302020204" pitchFamily="66" charset="0"/>
              </a:rPr>
              <a:t>Se explican los motivos: </a:t>
            </a:r>
          </a:p>
          <a:p>
            <a:endParaRPr lang="es-MX" sz="2400" dirty="0" smtClean="0">
              <a:latin typeface="Comic Sans MS" panose="030F0702030302020204" pitchFamily="66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MX" sz="2400" dirty="0" smtClean="0">
                <a:latin typeface="Comic Sans MS" panose="030F0702030302020204" pitchFamily="66" charset="0"/>
              </a:rPr>
              <a:t>el deseo generalizado de buscar mayor calidad en la educación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MX" sz="2400" dirty="0" smtClean="0">
                <a:latin typeface="Comic Sans MS" panose="030F0702030302020204" pitchFamily="66" charset="0"/>
              </a:rPr>
              <a:t>una educación que abarque no sólo a la población infantil y juvenil, también a los adultos, a los mayores y grupos con riesgo de marginación y de exclusión social.</a:t>
            </a:r>
            <a:endParaRPr lang="es-MX" sz="2400" dirty="0">
              <a:latin typeface="Comic Sans MS" panose="030F0702030302020204" pitchFamily="66" charset="0"/>
            </a:endParaRPr>
          </a:p>
        </p:txBody>
      </p:sp>
      <p:sp>
        <p:nvSpPr>
          <p:cNvPr id="5" name="Flecha derecha 4"/>
          <p:cNvSpPr/>
          <p:nvPr/>
        </p:nvSpPr>
        <p:spPr>
          <a:xfrm>
            <a:off x="5611729" y="3467100"/>
            <a:ext cx="1143000" cy="9334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2452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wchaverri.files.wordpress.com/2010/02/etiq-marcos-de-colores-gif.jpg?w=29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87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520366" y="858564"/>
            <a:ext cx="68199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Comic Sans MS" panose="030F0702030302020204" pitchFamily="66" charset="0"/>
              </a:rPr>
              <a:t>se ofrecen definiciones de los conceptos: calidad, la mejora y los planes de mejora</a:t>
            </a:r>
            <a:endParaRPr lang="es-MX" sz="2800" dirty="0">
              <a:latin typeface="Comic Sans MS" panose="030F0702030302020204" pitchFamily="66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5078329" y="3878278"/>
            <a:ext cx="6400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Comic Sans MS" panose="030F0702030302020204" pitchFamily="66" charset="0"/>
              </a:rPr>
              <a:t>los distintos modelos de calidad y de mejora, tanto los desarrollados en el ámbito educativo como los modelos de calidad de la empresa productiva</a:t>
            </a:r>
            <a:endParaRPr lang="es-MX" sz="2800" dirty="0">
              <a:latin typeface="Comic Sans MS" panose="030F0702030302020204" pitchFamily="66" charset="0"/>
            </a:endParaRPr>
          </a:p>
        </p:txBody>
      </p:sp>
      <p:sp>
        <p:nvSpPr>
          <p:cNvPr id="9" name="Flecha derecha 8"/>
          <p:cNvSpPr/>
          <p:nvPr/>
        </p:nvSpPr>
        <p:spPr>
          <a:xfrm rot="2683678">
            <a:off x="5169125" y="2600097"/>
            <a:ext cx="1347537" cy="8124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4098" name="Picture 2" descr="http://www3.gobiernodecanarias.org/medusa/edublogs/ceoantigua/files/2015/03/foto-dibujo-estudiante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0741">
            <a:off x="7989861" y="1041852"/>
            <a:ext cx="2025487" cy="2289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6858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wchaverri.files.wordpress.com/2010/02/etiq-marcos-de-colores-gif.jpg?w=29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87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933450" y="2443634"/>
            <a:ext cx="4476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endParaRPr lang="es-MX" sz="2400" dirty="0">
              <a:latin typeface="Comic Sans MS" panose="030F0702030302020204" pitchFamily="66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7143750" y="1729204"/>
            <a:ext cx="4248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2400" dirty="0">
              <a:latin typeface="Comic Sans MS" panose="030F0702030302020204" pitchFamily="66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933450" y="867430"/>
            <a:ext cx="4876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latin typeface="Comic Sans MS" panose="030F0702030302020204" pitchFamily="66" charset="0"/>
              </a:rPr>
              <a:t>Los planes de mejora </a:t>
            </a:r>
          </a:p>
          <a:p>
            <a:pPr algn="ctr"/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2219325" y="2596634"/>
            <a:ext cx="596265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latin typeface="Comic Sans MS" panose="030F0702030302020204" pitchFamily="66" charset="0"/>
              </a:rPr>
              <a:t>Es un tipo de programa de innovación educativa de muy reciente implantación por lo que no existe mucha literatura especializada en los mismos y menos aún en su evaluación</a:t>
            </a:r>
            <a:endParaRPr lang="es-MX" sz="3200" dirty="0">
              <a:latin typeface="Comic Sans MS" panose="030F0702030302020204" pitchFamily="66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5600700" y="1048048"/>
            <a:ext cx="2724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Isabel Cantón</a:t>
            </a:r>
            <a:endParaRPr lang="es-MX" dirty="0"/>
          </a:p>
        </p:txBody>
      </p:sp>
      <p:pic>
        <p:nvPicPr>
          <p:cNvPr id="3074" name="Picture 2" descr="http://www.madrimasd.org/blogs/sostenibilidad_responsabilidad_social/files/2013/04/emprender-en-tiempos-de-crisi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4850" y="745849"/>
            <a:ext cx="2930525" cy="1966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0400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wchaverri.files.wordpress.com/2010/02/etiq-marcos-de-colores-gif.jpg?w=29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87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1333500" y="1904137"/>
            <a:ext cx="4476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endParaRPr lang="es-MX" sz="2400" dirty="0">
              <a:latin typeface="Comic Sans MS" panose="030F0702030302020204" pitchFamily="66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7143750" y="1729204"/>
            <a:ext cx="4248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2400" dirty="0">
              <a:latin typeface="Comic Sans MS" panose="030F0702030302020204" pitchFamily="66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181100" y="781050"/>
            <a:ext cx="3848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Comic Sans MS" panose="030F0702030302020204" pitchFamily="66" charset="0"/>
              </a:rPr>
              <a:t>Segunda parte: </a:t>
            </a:r>
            <a:endParaRPr lang="es-MX" sz="2800" b="1" dirty="0">
              <a:latin typeface="Comic Sans MS" panose="030F0702030302020204" pitchFamily="66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914400" y="2454057"/>
            <a:ext cx="489585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Comic Sans MS" panose="030F0702030302020204" pitchFamily="66" charset="0"/>
              </a:rPr>
              <a:t>una investigación-evaluación realizada por la autora sobre la aplicación de un plan de mejora</a:t>
            </a:r>
            <a:endParaRPr lang="es-MX" sz="2800" dirty="0">
              <a:latin typeface="Comic Sans MS" panose="030F0702030302020204" pitchFamily="66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7143750" y="2438728"/>
            <a:ext cx="424815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Comic Sans MS" panose="030F0702030302020204" pitchFamily="66" charset="0"/>
              </a:rPr>
              <a:t>Concluye:</a:t>
            </a:r>
          </a:p>
          <a:p>
            <a:endParaRPr lang="es-MX" sz="2800" dirty="0">
              <a:latin typeface="Comic Sans MS" panose="030F0702030302020204" pitchFamily="66" charset="0"/>
            </a:endParaRPr>
          </a:p>
          <a:p>
            <a:r>
              <a:rPr lang="es-MX" sz="2800" dirty="0" smtClean="0">
                <a:latin typeface="Comic Sans MS" panose="030F0702030302020204" pitchFamily="66" charset="0"/>
              </a:rPr>
              <a:t>afirmar que los centros que han desarrollado planes de mejora son los que tienen equipos directivos ágiles, dinámicos, poseen una cultura innovadora.</a:t>
            </a:r>
            <a:endParaRPr lang="es-MX" sz="2800" dirty="0">
              <a:latin typeface="Comic Sans MS" panose="030F0702030302020204" pitchFamily="66" charset="0"/>
            </a:endParaRPr>
          </a:p>
        </p:txBody>
      </p:sp>
      <p:pic>
        <p:nvPicPr>
          <p:cNvPr id="2050" name="Picture 2" descr="http://t3.gstatic.com/images?q=tbn:ANd9GcQjRvyb405ZBIv_VEA_ZUFpirBJLt_jmj_wXglbMXq-I9Lc2IE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3450" y="4131593"/>
            <a:ext cx="1981200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10592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220</Words>
  <Application>Microsoft Office PowerPoint</Application>
  <PresentationFormat>Panorámica</PresentationFormat>
  <Paragraphs>19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Miriam Betzaira</dc:creator>
  <cp:lastModifiedBy>Miriam Betzaira</cp:lastModifiedBy>
  <cp:revision>5</cp:revision>
  <dcterms:created xsi:type="dcterms:W3CDTF">2015-11-02T01:17:16Z</dcterms:created>
  <dcterms:modified xsi:type="dcterms:W3CDTF">2015-12-17T16:02:44Z</dcterms:modified>
</cp:coreProperties>
</file>