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Source Code Pro" charset="0"/>
      <p:regular r:id="rId12"/>
      <p:bold r:id="rId13"/>
    </p:embeddedFont>
    <p:embeddedFont>
      <p:font typeface="Consolas" pitchFamily="49" charset="0"/>
      <p:regular r:id="rId14"/>
      <p:bold r:id="rId15"/>
      <p:italic r:id="rId16"/>
      <p:boldItalic r:id="rId17"/>
    </p:embeddedFont>
    <p:embeddedFont>
      <p:font typeface="Amatic SC" charset="0"/>
      <p:regular r:id="rId18"/>
      <p:bold r:id="rId1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 Berry" initials="" lastIdx="4" clrIdx="0"/>
  <p:cmAuthor id="1" name="marieli 2g2bt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imensiones formacion profe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-285770"/>
            <a:ext cx="6643734" cy="564360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939500" y="832875"/>
            <a:ext cx="3837000" cy="358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dirty="0">
                <a:solidFill>
                  <a:srgbClr val="7030A0"/>
                </a:solidFill>
              </a:rPr>
              <a:t>La práctica docente es de carácter social, objetivo e intencional. </a:t>
            </a:r>
          </a:p>
          <a:p>
            <a:pPr rtl="0">
              <a:spcBef>
                <a:spcPts val="0"/>
              </a:spcBef>
              <a:buNone/>
            </a:pPr>
            <a:r>
              <a:rPr lang="es" b="1" dirty="0">
                <a:solidFill>
                  <a:srgbClr val="7030A0"/>
                </a:solidFill>
              </a:rPr>
              <a:t>En ella intervienen los significados, percepciones y acciones de las personas involucradas en el proceso educativo :alumnos, docentes, padres, autoridades.</a:t>
            </a:r>
          </a:p>
          <a:p>
            <a:pPr rtl="0">
              <a:spcBef>
                <a:spcPts val="0"/>
              </a:spcBef>
              <a:buNone/>
            </a:pPr>
            <a:endParaRPr b="1"/>
          </a:p>
          <a:p>
            <a:pPr algn="ctr">
              <a:spcBef>
                <a:spcPts val="0"/>
              </a:spcBef>
              <a:buNone/>
            </a:pPr>
            <a:r>
              <a:rPr lang="es" b="1" dirty="0">
                <a:solidFill>
                  <a:srgbClr val="0000FF"/>
                </a:solidFill>
              </a:rPr>
              <a:t>Maestros y estudiantes se constituyen en sujetos que participan en el proceso 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75" y="278975"/>
            <a:ext cx="3362325" cy="442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598400"/>
            <a:ext cx="8520599" cy="3340199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Se desarrolla dentro de un contexto social, económico, político y cultural que influye en su trabajo, determinando demandas y desafíos. Ella implica relaciones con </a:t>
            </a:r>
          </a:p>
          <a:p>
            <a:pPr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-Con los alumnos y alumnas  -Con otros maestros</a:t>
            </a:r>
          </a:p>
          <a:p>
            <a:pPr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-Con los padres de familia  -Con las autoridades </a:t>
            </a:r>
          </a:p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-Con la comunidad           -Con la institución.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425" y="3291800"/>
            <a:ext cx="2162174" cy="16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39" y="3351399"/>
            <a:ext cx="2128735" cy="1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3475" y="3293325"/>
            <a:ext cx="14859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4050" y="3285025"/>
            <a:ext cx="1793150" cy="17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-335644">
            <a:off x="4740195" y="635136"/>
            <a:ext cx="4139313" cy="141945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 dirty="0">
                <a:solidFill>
                  <a:srgbClr val="7030A0"/>
                </a:solidFill>
              </a:rPr>
              <a:t>Se refiere al lugar en donde una persona se desarrolla como docente.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903800" y="2354275"/>
            <a:ext cx="3812099" cy="192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18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 quehacer del maestro es una tarea colectivamente construida y regulada en el espacio de la escuela, lugar del trabajo docente.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2531">
            <a:off x="342349" y="1951563"/>
            <a:ext cx="3899124" cy="288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0" y="-520525"/>
            <a:ext cx="4433425" cy="33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989300" y="263400"/>
            <a:ext cx="3837000" cy="176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 dirty="0">
                <a:solidFill>
                  <a:srgbClr val="7030A0"/>
                </a:solidFill>
              </a:rPr>
              <a:t>El docente debe ser entendido como un individuo con cualidades, características y dificultades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989300" y="2397450"/>
            <a:ext cx="3837000" cy="1861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 dirty="0">
                <a:solidFill>
                  <a:schemeClr val="tx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la reflexión se dirige a la concepción del profesor como ser, capaz de analizar su presente con miras a la construcción de su futuro.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900" y="-287975"/>
            <a:ext cx="4426549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DIMENSION PERSONAL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857370"/>
            <a:ext cx="4286280" cy="257176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270952">
            <a:off x="4939479" y="724201"/>
            <a:ext cx="3836911" cy="369517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dirty="0">
                <a:solidFill>
                  <a:srgbClr val="7030A0"/>
                </a:solidFill>
              </a:rPr>
              <a:t>Esta dimensión intenta recuperar un conjunto de relaciones que se refieren a la forma en que cada docente percibe y expresa su tarea como agente educativo cuyo destinatario son diversos sectores sociales.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0" y="2109875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-381000"/>
            <a:ext cx="5351800" cy="4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243184">
            <a:off x="4975131" y="439429"/>
            <a:ext cx="3836996" cy="22799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dirty="0">
                <a:solidFill>
                  <a:srgbClr val="7030A0"/>
                </a:solidFill>
              </a:rPr>
              <a:t>Hace referencia al papel del maestro como agente a través de procesos de enseñanza para que el alumno vaya creando sus propios conocimientos.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00" y="1742225"/>
            <a:ext cx="3324599" cy="332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4750">
            <a:off x="380999" y="-228599"/>
            <a:ext cx="4248399" cy="2968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 rot="-631417">
            <a:off x="5127498" y="2562147"/>
            <a:ext cx="3837040" cy="22799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dirty="0">
                <a:solidFill>
                  <a:srgbClr val="7030A0"/>
                </a:solidFill>
              </a:rPr>
              <a:t>Trata </a:t>
            </a:r>
            <a:r>
              <a:rPr lang="es" dirty="0">
                <a:solidFill>
                  <a:srgbClr val="7030A0"/>
                </a:solidFill>
              </a:rPr>
              <a:t>de facilitar el </a:t>
            </a:r>
            <a:r>
              <a:rPr lang="es" dirty="0">
                <a:solidFill>
                  <a:srgbClr val="7030A0"/>
                </a:solidFill>
              </a:rPr>
              <a:t>conocimiento a los estudiantes, para que se apropien de él y lo </a:t>
            </a:r>
            <a:r>
              <a:rPr lang="es" dirty="0" smtClean="0">
                <a:solidFill>
                  <a:srgbClr val="7030A0"/>
                </a:solidFill>
              </a:rPr>
              <a:t>recreen</a:t>
            </a:r>
            <a:endParaRPr lang="es" sz="1400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2000" dirty="0">
                <a:solidFill>
                  <a:srgbClr val="7030A0"/>
                </a:solidFill>
              </a:rPr>
              <a:t>La práctica docente va dirigida hacia el logro de determinados fines educativos, contiene siempre una reflexión axiológica, es decir, un conjunto de valores.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3075" y="-228600"/>
            <a:ext cx="4449300" cy="33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7187">
            <a:off x="856775" y="1947075"/>
            <a:ext cx="2777075" cy="30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s" sz="2000" dirty="0">
                <a:solidFill>
                  <a:srgbClr val="7030A0"/>
                </a:solidFill>
              </a:rPr>
              <a:t>Relaciones entre las personas que participan en el proceso educativo: alumnos, maestros directores, madres y padres de familia.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t="20212" b="10683"/>
          <a:stretch/>
        </p:blipFill>
        <p:spPr>
          <a:xfrm rot="-282283">
            <a:off x="-51352" y="147175"/>
            <a:ext cx="5003480" cy="25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50" y="2745925"/>
            <a:ext cx="4118275" cy="220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307</Words>
  <PresentationFormat>Presentación en pantalla (16:9)</PresentationFormat>
  <Paragraphs>17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Source Code Pro</vt:lpstr>
      <vt:lpstr>Consolas</vt:lpstr>
      <vt:lpstr>Amatic SC</vt:lpstr>
      <vt:lpstr>beach-day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Dimensiones sociales de la formación y profesión docente</dc:title>
  <cp:lastModifiedBy>TOSHIBA</cp:lastModifiedBy>
  <cp:revision>2</cp:revision>
  <dcterms:modified xsi:type="dcterms:W3CDTF">2015-11-13T02:20:24Z</dcterms:modified>
</cp:coreProperties>
</file>