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Source Code Pro"/>
      <p:regular r:id="rId15"/>
      <p:bold r:id="rId16"/>
    </p:embeddedFont>
    <p:embeddedFont>
      <p:font typeface="Oswald"/>
      <p:regular r:id="rId17"/>
      <p:bold r:id="rId18"/>
    </p:embeddedFont>
  </p:embeddedFontLst>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SourceCodePro-regular.fntdata"/><Relationship Id="rId14" Type="http://schemas.openxmlformats.org/officeDocument/2006/relationships/slide" Target="slides/slide9.xml"/><Relationship Id="rId17" Type="http://schemas.openxmlformats.org/officeDocument/2006/relationships/font" Target="fonts/Oswald-regular.fntdata"/><Relationship Id="rId16" Type="http://schemas.openxmlformats.org/officeDocument/2006/relationships/font" Target="fonts/SourceCodePr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Oswald-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0" name="Shape 60"/>
        <p:cNvGrpSpPr/>
        <p:nvPr/>
      </p:nvGrpSpPr>
      <p:grpSpPr>
        <a:xfrm>
          <a:off x="0" y="0"/>
          <a:ext cx="0" cy="0"/>
          <a:chOff x="0" y="0"/>
          <a:chExt cx="0" cy="0"/>
        </a:xfrm>
      </p:grpSpPr>
      <p:sp>
        <p:nvSpPr>
          <p:cNvPr id="61" name="Shape 6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2" name="Shape 6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7" name="Shape 6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1" name="Shape 71"/>
        <p:cNvGrpSpPr/>
        <p:nvPr/>
      </p:nvGrpSpPr>
      <p:grpSpPr>
        <a:xfrm>
          <a:off x="0" y="0"/>
          <a:ext cx="0" cy="0"/>
          <a:chOff x="0" y="0"/>
          <a:chExt cx="0" cy="0"/>
        </a:xfrm>
      </p:grpSpPr>
      <p:sp>
        <p:nvSpPr>
          <p:cNvPr id="72" name="Shape 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3" name="Shape 7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7" name="Shape 77"/>
        <p:cNvGrpSpPr/>
        <p:nvPr/>
      </p:nvGrpSpPr>
      <p:grpSpPr>
        <a:xfrm>
          <a:off x="0" y="0"/>
          <a:ext cx="0" cy="0"/>
          <a:chOff x="0" y="0"/>
          <a:chExt cx="0" cy="0"/>
        </a:xfrm>
      </p:grpSpPr>
      <p:sp>
        <p:nvSpPr>
          <p:cNvPr id="78" name="Shape 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9" name="Shape 7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2" name="Shape 82"/>
        <p:cNvGrpSpPr/>
        <p:nvPr/>
      </p:nvGrpSpPr>
      <p:grpSpPr>
        <a:xfrm>
          <a:off x="0" y="0"/>
          <a:ext cx="0" cy="0"/>
          <a:chOff x="0" y="0"/>
          <a:chExt cx="0" cy="0"/>
        </a:xfrm>
      </p:grpSpPr>
      <p:sp>
        <p:nvSpPr>
          <p:cNvPr id="83" name="Shape 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4" name="Shape 8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9" name="Shape 8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2" name="Shape 92"/>
        <p:cNvGrpSpPr/>
        <p:nvPr/>
      </p:nvGrpSpPr>
      <p:grpSpPr>
        <a:xfrm>
          <a:off x="0" y="0"/>
          <a:ext cx="0" cy="0"/>
          <a:chOff x="0" y="0"/>
          <a:chExt cx="0" cy="0"/>
        </a:xfrm>
      </p:grpSpPr>
      <p:sp>
        <p:nvSpPr>
          <p:cNvPr id="93" name="Shape 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4" name="Shape 9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 name="Shape 97"/>
        <p:cNvGrpSpPr/>
        <p:nvPr/>
      </p:nvGrpSpPr>
      <p:grpSpPr>
        <a:xfrm>
          <a:off x="0" y="0"/>
          <a:ext cx="0" cy="0"/>
          <a:chOff x="0" y="0"/>
          <a:chExt cx="0" cy="0"/>
        </a:xfrm>
      </p:grpSpPr>
      <p:sp>
        <p:nvSpPr>
          <p:cNvPr id="98" name="Shape 9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9" name="Shape 9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04" name="Shape 10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x="0" y="0"/>
          <a:ext cx="0" cy="0"/>
          <a:chOff x="0" y="0"/>
          <a:chExt cx="0" cy="0"/>
        </a:xfrm>
      </p:grpSpPr>
      <p:sp>
        <p:nvSpPr>
          <p:cNvPr id="9" name="Shape 9"/>
          <p:cNvSpPr/>
          <p:nvPr/>
        </p:nvSpPr>
        <p:spPr>
          <a:xfrm rot="10800000">
            <a:off x="4226100" y="2933549"/>
            <a:ext cx="691799" cy="388500"/>
          </a:xfrm>
          <a:prstGeom prst="triangle">
            <a:avLst>
              <a:gd fmla="val 50000" name="adj"/>
            </a:avLst>
          </a:prstGeom>
          <a:solidFill>
            <a:schemeClr val="dk1"/>
          </a:solidFill>
          <a:ln>
            <a:noFill/>
          </a:ln>
        </p:spPr>
        <p:txBody>
          <a:bodyPr anchorCtr="0" anchor="ctr" bIns="91425" lIns="91425" rIns="91425" tIns="91425">
            <a:noAutofit/>
          </a:bodyPr>
          <a:lstStyle/>
          <a:p>
            <a:pPr>
              <a:spcBef>
                <a:spcPts val="0"/>
              </a:spcBef>
              <a:buNone/>
            </a:pPr>
            <a:r>
              <a:t/>
            </a:r>
            <a:endParaRPr/>
          </a:p>
        </p:txBody>
      </p:sp>
      <p:sp>
        <p:nvSpPr>
          <p:cNvPr id="10" name="Shape 10"/>
          <p:cNvSpPr/>
          <p:nvPr/>
        </p:nvSpPr>
        <p:spPr>
          <a:xfrm>
            <a:off x="-25" y="0"/>
            <a:ext cx="9144000" cy="3124199"/>
          </a:xfrm>
          <a:prstGeom prst="rect">
            <a:avLst/>
          </a:prstGeom>
          <a:solidFill>
            <a:schemeClr val="dk1"/>
          </a:solidFill>
          <a:ln>
            <a:noFill/>
          </a:ln>
        </p:spPr>
        <p:txBody>
          <a:bodyPr anchorCtr="0" anchor="ctr" bIns="91425" lIns="91425" rIns="91425" tIns="91425">
            <a:noAutofit/>
          </a:bodyPr>
          <a:lstStyle/>
          <a:p>
            <a:pPr>
              <a:spcBef>
                <a:spcPts val="0"/>
              </a:spcBef>
              <a:buNone/>
            </a:pPr>
            <a:r>
              <a:t/>
            </a:r>
            <a:endParaRPr/>
          </a:p>
        </p:txBody>
      </p:sp>
      <p:sp>
        <p:nvSpPr>
          <p:cNvPr id="11" name="Shape 11"/>
          <p:cNvSpPr txBox="1"/>
          <p:nvPr>
            <p:ph type="ctrTitle"/>
          </p:nvPr>
        </p:nvSpPr>
        <p:spPr>
          <a:xfrm>
            <a:off x="411175" y="644300"/>
            <a:ext cx="8282399" cy="2109000"/>
          </a:xfrm>
          <a:prstGeom prst="rect">
            <a:avLst/>
          </a:prstGeom>
        </p:spPr>
        <p:txBody>
          <a:bodyPr anchorCtr="0" anchor="b" bIns="91425" lIns="91425" rIns="91425" tIns="91425"/>
          <a:lstStyle>
            <a:lvl1pPr algn="ctr">
              <a:spcBef>
                <a:spcPts val="0"/>
              </a:spcBef>
              <a:buClr>
                <a:schemeClr val="lt1"/>
              </a:buClr>
              <a:buSzPct val="100000"/>
              <a:defRPr sz="6000">
                <a:solidFill>
                  <a:schemeClr val="lt1"/>
                </a:solidFill>
              </a:defRPr>
            </a:lvl1pPr>
            <a:lvl2pPr algn="ctr">
              <a:spcBef>
                <a:spcPts val="0"/>
              </a:spcBef>
              <a:buClr>
                <a:schemeClr val="lt1"/>
              </a:buClr>
              <a:buSzPct val="100000"/>
              <a:defRPr sz="6000">
                <a:solidFill>
                  <a:schemeClr val="lt1"/>
                </a:solidFill>
              </a:defRPr>
            </a:lvl2pPr>
            <a:lvl3pPr algn="ctr">
              <a:spcBef>
                <a:spcPts val="0"/>
              </a:spcBef>
              <a:buClr>
                <a:schemeClr val="lt1"/>
              </a:buClr>
              <a:buSzPct val="100000"/>
              <a:defRPr sz="6000">
                <a:solidFill>
                  <a:schemeClr val="lt1"/>
                </a:solidFill>
              </a:defRPr>
            </a:lvl3pPr>
            <a:lvl4pPr algn="ctr">
              <a:spcBef>
                <a:spcPts val="0"/>
              </a:spcBef>
              <a:buClr>
                <a:schemeClr val="lt1"/>
              </a:buClr>
              <a:buSzPct val="100000"/>
              <a:defRPr sz="6000">
                <a:solidFill>
                  <a:schemeClr val="lt1"/>
                </a:solidFill>
              </a:defRPr>
            </a:lvl4pPr>
            <a:lvl5pPr algn="ctr">
              <a:spcBef>
                <a:spcPts val="0"/>
              </a:spcBef>
              <a:buClr>
                <a:schemeClr val="lt1"/>
              </a:buClr>
              <a:buSzPct val="100000"/>
              <a:defRPr sz="6000">
                <a:solidFill>
                  <a:schemeClr val="lt1"/>
                </a:solidFill>
              </a:defRPr>
            </a:lvl5pPr>
            <a:lvl6pPr algn="ctr">
              <a:spcBef>
                <a:spcPts val="0"/>
              </a:spcBef>
              <a:buClr>
                <a:schemeClr val="lt1"/>
              </a:buClr>
              <a:buSzPct val="100000"/>
              <a:defRPr sz="6000">
                <a:solidFill>
                  <a:schemeClr val="lt1"/>
                </a:solidFill>
              </a:defRPr>
            </a:lvl6pPr>
            <a:lvl7pPr algn="ctr">
              <a:spcBef>
                <a:spcPts val="0"/>
              </a:spcBef>
              <a:buClr>
                <a:schemeClr val="lt1"/>
              </a:buClr>
              <a:buSzPct val="100000"/>
              <a:defRPr sz="6000">
                <a:solidFill>
                  <a:schemeClr val="lt1"/>
                </a:solidFill>
              </a:defRPr>
            </a:lvl7pPr>
            <a:lvl8pPr algn="ctr">
              <a:spcBef>
                <a:spcPts val="0"/>
              </a:spcBef>
              <a:buClr>
                <a:schemeClr val="lt1"/>
              </a:buClr>
              <a:buSzPct val="100000"/>
              <a:defRPr sz="6000">
                <a:solidFill>
                  <a:schemeClr val="lt1"/>
                </a:solidFill>
              </a:defRPr>
            </a:lvl8pPr>
            <a:lvl9pPr algn="ctr">
              <a:spcBef>
                <a:spcPts val="0"/>
              </a:spcBef>
              <a:buClr>
                <a:schemeClr val="lt1"/>
              </a:buClr>
              <a:buSzPct val="100000"/>
              <a:defRPr sz="6000">
                <a:solidFill>
                  <a:schemeClr val="lt1"/>
                </a:solidFill>
              </a:defRPr>
            </a:lvl9pPr>
          </a:lstStyle>
          <a:p/>
        </p:txBody>
      </p:sp>
      <p:sp>
        <p:nvSpPr>
          <p:cNvPr id="12" name="Shape 12"/>
          <p:cNvSpPr txBox="1"/>
          <p:nvPr>
            <p:ph idx="1" type="subTitle"/>
          </p:nvPr>
        </p:nvSpPr>
        <p:spPr>
          <a:xfrm>
            <a:off x="411175" y="3398250"/>
            <a:ext cx="8282399" cy="1260599"/>
          </a:xfrm>
          <a:prstGeom prst="rect">
            <a:avLst/>
          </a:prstGeom>
        </p:spPr>
        <p:txBody>
          <a:bodyPr anchorCtr="0" anchor="ctr" bIns="91425" lIns="91425" rIns="91425" tIns="91425"/>
          <a:lstStyle>
            <a:lvl1pPr algn="ctr">
              <a:lnSpc>
                <a:spcPct val="100000"/>
              </a:lnSpc>
              <a:spcBef>
                <a:spcPts val="0"/>
              </a:spcBef>
              <a:spcAft>
                <a:spcPts val="0"/>
              </a:spcAft>
              <a:buSzPct val="100000"/>
              <a:buFont typeface="Oswald"/>
              <a:buNone/>
              <a:defRPr sz="3600">
                <a:latin typeface="Oswald"/>
                <a:ea typeface="Oswald"/>
                <a:cs typeface="Oswald"/>
                <a:sym typeface="Oswald"/>
              </a:defRPr>
            </a:lvl1pPr>
            <a:lvl2pPr algn="ctr">
              <a:lnSpc>
                <a:spcPct val="100000"/>
              </a:lnSpc>
              <a:spcBef>
                <a:spcPts val="0"/>
              </a:spcBef>
              <a:spcAft>
                <a:spcPts val="0"/>
              </a:spcAft>
              <a:buSzPct val="100000"/>
              <a:buFont typeface="Oswald"/>
              <a:buNone/>
              <a:defRPr sz="3600">
                <a:latin typeface="Oswald"/>
                <a:ea typeface="Oswald"/>
                <a:cs typeface="Oswald"/>
                <a:sym typeface="Oswald"/>
              </a:defRPr>
            </a:lvl2pPr>
            <a:lvl3pPr algn="ctr">
              <a:lnSpc>
                <a:spcPct val="100000"/>
              </a:lnSpc>
              <a:spcBef>
                <a:spcPts val="0"/>
              </a:spcBef>
              <a:spcAft>
                <a:spcPts val="0"/>
              </a:spcAft>
              <a:buSzPct val="100000"/>
              <a:buFont typeface="Oswald"/>
              <a:buNone/>
              <a:defRPr sz="3600">
                <a:latin typeface="Oswald"/>
                <a:ea typeface="Oswald"/>
                <a:cs typeface="Oswald"/>
                <a:sym typeface="Oswald"/>
              </a:defRPr>
            </a:lvl3pPr>
            <a:lvl4pPr algn="ctr">
              <a:lnSpc>
                <a:spcPct val="100000"/>
              </a:lnSpc>
              <a:spcBef>
                <a:spcPts val="0"/>
              </a:spcBef>
              <a:spcAft>
                <a:spcPts val="0"/>
              </a:spcAft>
              <a:buSzPct val="100000"/>
              <a:buFont typeface="Oswald"/>
              <a:buNone/>
              <a:defRPr sz="3600">
                <a:latin typeface="Oswald"/>
                <a:ea typeface="Oswald"/>
                <a:cs typeface="Oswald"/>
                <a:sym typeface="Oswald"/>
              </a:defRPr>
            </a:lvl4pPr>
            <a:lvl5pPr algn="ctr">
              <a:lnSpc>
                <a:spcPct val="100000"/>
              </a:lnSpc>
              <a:spcBef>
                <a:spcPts val="0"/>
              </a:spcBef>
              <a:spcAft>
                <a:spcPts val="0"/>
              </a:spcAft>
              <a:buSzPct val="100000"/>
              <a:buFont typeface="Oswald"/>
              <a:buNone/>
              <a:defRPr sz="3600">
                <a:latin typeface="Oswald"/>
                <a:ea typeface="Oswald"/>
                <a:cs typeface="Oswald"/>
                <a:sym typeface="Oswald"/>
              </a:defRPr>
            </a:lvl5pPr>
            <a:lvl6pPr algn="ctr">
              <a:lnSpc>
                <a:spcPct val="100000"/>
              </a:lnSpc>
              <a:spcBef>
                <a:spcPts val="0"/>
              </a:spcBef>
              <a:spcAft>
                <a:spcPts val="0"/>
              </a:spcAft>
              <a:buSzPct val="100000"/>
              <a:buFont typeface="Oswald"/>
              <a:buNone/>
              <a:defRPr sz="3600">
                <a:latin typeface="Oswald"/>
                <a:ea typeface="Oswald"/>
                <a:cs typeface="Oswald"/>
                <a:sym typeface="Oswald"/>
              </a:defRPr>
            </a:lvl6pPr>
            <a:lvl7pPr algn="ctr">
              <a:lnSpc>
                <a:spcPct val="100000"/>
              </a:lnSpc>
              <a:spcBef>
                <a:spcPts val="0"/>
              </a:spcBef>
              <a:spcAft>
                <a:spcPts val="0"/>
              </a:spcAft>
              <a:buSzPct val="100000"/>
              <a:buFont typeface="Oswald"/>
              <a:buNone/>
              <a:defRPr sz="3600">
                <a:latin typeface="Oswald"/>
                <a:ea typeface="Oswald"/>
                <a:cs typeface="Oswald"/>
                <a:sym typeface="Oswald"/>
              </a:defRPr>
            </a:lvl7pPr>
            <a:lvl8pPr algn="ctr">
              <a:lnSpc>
                <a:spcPct val="100000"/>
              </a:lnSpc>
              <a:spcBef>
                <a:spcPts val="0"/>
              </a:spcBef>
              <a:spcAft>
                <a:spcPts val="0"/>
              </a:spcAft>
              <a:buSzPct val="100000"/>
              <a:buFont typeface="Oswald"/>
              <a:buNone/>
              <a:defRPr sz="3600">
                <a:latin typeface="Oswald"/>
                <a:ea typeface="Oswald"/>
                <a:cs typeface="Oswald"/>
                <a:sym typeface="Oswald"/>
              </a:defRPr>
            </a:lvl8pPr>
            <a:lvl9pPr algn="ctr">
              <a:lnSpc>
                <a:spcPct val="100000"/>
              </a:lnSpc>
              <a:spcBef>
                <a:spcPts val="0"/>
              </a:spcBef>
              <a:spcAft>
                <a:spcPts val="0"/>
              </a:spcAft>
              <a:buSzPct val="100000"/>
              <a:buFont typeface="Oswald"/>
              <a:buNone/>
              <a:defRPr sz="3600">
                <a:latin typeface="Oswald"/>
                <a:ea typeface="Oswald"/>
                <a:cs typeface="Oswald"/>
                <a:sym typeface="Oswald"/>
              </a:defRPr>
            </a:lvl9pPr>
          </a:lstStyle>
          <a:p/>
        </p:txBody>
      </p:sp>
      <p:sp>
        <p:nvSpPr>
          <p:cNvPr id="13" name="Shape 13"/>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s"/>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50" name="Shape 50"/>
        <p:cNvGrpSpPr/>
        <p:nvPr/>
      </p:nvGrpSpPr>
      <p:grpSpPr>
        <a:xfrm>
          <a:off x="0" y="0"/>
          <a:ext cx="0" cy="0"/>
          <a:chOff x="0" y="0"/>
          <a:chExt cx="0" cy="0"/>
        </a:xfrm>
      </p:grpSpPr>
      <p:cxnSp>
        <p:nvCxnSpPr>
          <p:cNvPr id="51" name="Shape 51"/>
          <p:cNvCxnSpPr/>
          <p:nvPr/>
        </p:nvCxnSpPr>
        <p:spPr>
          <a:xfrm>
            <a:off x="413275" y="2988275"/>
            <a:ext cx="910499" cy="0"/>
          </a:xfrm>
          <a:prstGeom prst="straightConnector1">
            <a:avLst/>
          </a:prstGeom>
          <a:noFill/>
          <a:ln cap="flat" cmpd="sng" w="28575">
            <a:solidFill>
              <a:schemeClr val="dk1"/>
            </a:solidFill>
            <a:prstDash val="lgDash"/>
            <a:round/>
            <a:headEnd len="med" w="med" type="none"/>
            <a:tailEnd len="med" w="med" type="none"/>
          </a:ln>
        </p:spPr>
      </p:cxnSp>
      <p:sp>
        <p:nvSpPr>
          <p:cNvPr id="52" name="Shape 52"/>
          <p:cNvSpPr txBox="1"/>
          <p:nvPr>
            <p:ph type="title"/>
          </p:nvPr>
        </p:nvSpPr>
        <p:spPr>
          <a:xfrm>
            <a:off x="311700" y="1106125"/>
            <a:ext cx="8520599" cy="1963500"/>
          </a:xfrm>
          <a:prstGeom prst="rect">
            <a:avLst/>
          </a:prstGeom>
        </p:spPr>
        <p:txBody>
          <a:bodyPr anchorCtr="0" anchor="b" bIns="91425" lIns="91425" rIns="91425" tIns="91425"/>
          <a:lstStyle>
            <a:lvl1pPr>
              <a:spcBef>
                <a:spcPts val="0"/>
              </a:spcBef>
              <a:buSzPct val="100000"/>
              <a:defRPr sz="12000"/>
            </a:lvl1pPr>
            <a:lvl2pPr>
              <a:spcBef>
                <a:spcPts val="0"/>
              </a:spcBef>
              <a:buSzPct val="100000"/>
              <a:defRPr sz="12000"/>
            </a:lvl2pPr>
            <a:lvl3pPr>
              <a:spcBef>
                <a:spcPts val="0"/>
              </a:spcBef>
              <a:buSzPct val="100000"/>
              <a:defRPr sz="12000"/>
            </a:lvl3pPr>
            <a:lvl4pPr>
              <a:spcBef>
                <a:spcPts val="0"/>
              </a:spcBef>
              <a:buSzPct val="100000"/>
              <a:defRPr sz="12000"/>
            </a:lvl4pPr>
            <a:lvl5pPr>
              <a:spcBef>
                <a:spcPts val="0"/>
              </a:spcBef>
              <a:buSzPct val="100000"/>
              <a:defRPr sz="12000"/>
            </a:lvl5pPr>
            <a:lvl6pPr>
              <a:spcBef>
                <a:spcPts val="0"/>
              </a:spcBef>
              <a:buSzPct val="100000"/>
              <a:defRPr sz="12000"/>
            </a:lvl6pPr>
            <a:lvl7pPr>
              <a:spcBef>
                <a:spcPts val="0"/>
              </a:spcBef>
              <a:buSzPct val="100000"/>
              <a:defRPr sz="12000"/>
            </a:lvl7pPr>
            <a:lvl8pPr>
              <a:spcBef>
                <a:spcPts val="0"/>
              </a:spcBef>
              <a:buSzPct val="100000"/>
              <a:defRPr sz="12000"/>
            </a:lvl8pPr>
            <a:lvl9pPr>
              <a:spcBef>
                <a:spcPts val="0"/>
              </a:spcBef>
              <a:buSzPct val="100000"/>
              <a:defRPr sz="12000"/>
            </a:lvl9pPr>
          </a:lstStyle>
          <a:p/>
        </p:txBody>
      </p:sp>
      <p:sp>
        <p:nvSpPr>
          <p:cNvPr id="53" name="Shape 53"/>
          <p:cNvSpPr txBox="1"/>
          <p:nvPr>
            <p:ph idx="1" type="body"/>
          </p:nvPr>
        </p:nvSpPr>
        <p:spPr>
          <a:xfrm>
            <a:off x="311700" y="3152225"/>
            <a:ext cx="8520599" cy="13008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54" name="Shape 54"/>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s"/>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5" name="Shape 55"/>
        <p:cNvGrpSpPr/>
        <p:nvPr/>
      </p:nvGrpSpPr>
      <p:grpSpPr>
        <a:xfrm>
          <a:off x="0" y="0"/>
          <a:ext cx="0" cy="0"/>
          <a:chOff x="0" y="0"/>
          <a:chExt cx="0" cy="0"/>
        </a:xfrm>
      </p:grpSpPr>
      <p:sp>
        <p:nvSpPr>
          <p:cNvPr id="56" name="Shape 56"/>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s"/>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title">
    <p:spTree>
      <p:nvGrpSpPr>
        <p:cNvPr id="14" name="Shape 14"/>
        <p:cNvGrpSpPr/>
        <p:nvPr/>
      </p:nvGrpSpPr>
      <p:grpSpPr>
        <a:xfrm>
          <a:off x="0" y="0"/>
          <a:ext cx="0" cy="0"/>
          <a:chOff x="0" y="0"/>
          <a:chExt cx="0" cy="0"/>
        </a:xfrm>
      </p:grpSpPr>
      <p:sp>
        <p:nvSpPr>
          <p:cNvPr id="15" name="Shape 15"/>
          <p:cNvSpPr/>
          <p:nvPr/>
        </p:nvSpPr>
        <p:spPr>
          <a:xfrm>
            <a:off x="0" y="1567350"/>
            <a:ext cx="9144000" cy="2008800"/>
          </a:xfrm>
          <a:prstGeom prst="rect">
            <a:avLst/>
          </a:prstGeom>
          <a:solidFill>
            <a:schemeClr val="dk1"/>
          </a:solidFill>
          <a:ln>
            <a:noFill/>
          </a:ln>
        </p:spPr>
        <p:txBody>
          <a:bodyPr anchorCtr="0" anchor="ctr" bIns="91425" lIns="91425" rIns="91425" tIns="91425">
            <a:noAutofit/>
          </a:bodyPr>
          <a:lstStyle/>
          <a:p>
            <a:pPr>
              <a:spcBef>
                <a:spcPts val="0"/>
              </a:spcBef>
              <a:buNone/>
            </a:pPr>
            <a:r>
              <a:t/>
            </a:r>
            <a:endParaRPr/>
          </a:p>
        </p:txBody>
      </p:sp>
      <p:sp>
        <p:nvSpPr>
          <p:cNvPr id="16" name="Shape 16"/>
          <p:cNvSpPr txBox="1"/>
          <p:nvPr>
            <p:ph type="title"/>
          </p:nvPr>
        </p:nvSpPr>
        <p:spPr>
          <a:xfrm>
            <a:off x="430800" y="1889700"/>
            <a:ext cx="8282399" cy="1516500"/>
          </a:xfrm>
          <a:prstGeom prst="rect">
            <a:avLst/>
          </a:prstGeom>
        </p:spPr>
        <p:txBody>
          <a:bodyPr anchorCtr="0" anchor="ctr" bIns="91425" lIns="91425" rIns="91425" tIns="91425"/>
          <a:lstStyle>
            <a:lvl1pPr algn="ctr">
              <a:spcBef>
                <a:spcPts val="0"/>
              </a:spcBef>
              <a:buClr>
                <a:schemeClr val="lt1"/>
              </a:buClr>
              <a:buSzPct val="100000"/>
              <a:defRPr sz="3600">
                <a:solidFill>
                  <a:schemeClr val="lt1"/>
                </a:solidFill>
              </a:defRPr>
            </a:lvl1pPr>
            <a:lvl2pPr algn="ctr">
              <a:spcBef>
                <a:spcPts val="0"/>
              </a:spcBef>
              <a:buClr>
                <a:schemeClr val="lt1"/>
              </a:buClr>
              <a:buSzPct val="100000"/>
              <a:defRPr sz="3600">
                <a:solidFill>
                  <a:schemeClr val="lt1"/>
                </a:solidFill>
              </a:defRPr>
            </a:lvl2pPr>
            <a:lvl3pPr algn="ctr">
              <a:spcBef>
                <a:spcPts val="0"/>
              </a:spcBef>
              <a:buClr>
                <a:schemeClr val="lt1"/>
              </a:buClr>
              <a:buSzPct val="100000"/>
              <a:defRPr sz="3600">
                <a:solidFill>
                  <a:schemeClr val="lt1"/>
                </a:solidFill>
              </a:defRPr>
            </a:lvl3pPr>
            <a:lvl4pPr algn="ctr">
              <a:spcBef>
                <a:spcPts val="0"/>
              </a:spcBef>
              <a:buClr>
                <a:schemeClr val="lt1"/>
              </a:buClr>
              <a:buSzPct val="100000"/>
              <a:defRPr sz="3600">
                <a:solidFill>
                  <a:schemeClr val="lt1"/>
                </a:solidFill>
              </a:defRPr>
            </a:lvl4pPr>
            <a:lvl5pPr algn="ctr">
              <a:spcBef>
                <a:spcPts val="0"/>
              </a:spcBef>
              <a:buClr>
                <a:schemeClr val="lt1"/>
              </a:buClr>
              <a:buSzPct val="100000"/>
              <a:defRPr sz="3600">
                <a:solidFill>
                  <a:schemeClr val="lt1"/>
                </a:solidFill>
              </a:defRPr>
            </a:lvl5pPr>
            <a:lvl6pPr algn="ctr">
              <a:spcBef>
                <a:spcPts val="0"/>
              </a:spcBef>
              <a:buClr>
                <a:schemeClr val="lt1"/>
              </a:buClr>
              <a:buSzPct val="100000"/>
              <a:defRPr sz="3600">
                <a:solidFill>
                  <a:schemeClr val="lt1"/>
                </a:solidFill>
              </a:defRPr>
            </a:lvl6pPr>
            <a:lvl7pPr algn="ctr">
              <a:spcBef>
                <a:spcPts val="0"/>
              </a:spcBef>
              <a:buClr>
                <a:schemeClr val="lt1"/>
              </a:buClr>
              <a:buSzPct val="100000"/>
              <a:defRPr sz="3600">
                <a:solidFill>
                  <a:schemeClr val="lt1"/>
                </a:solidFill>
              </a:defRPr>
            </a:lvl7pPr>
            <a:lvl8pPr algn="ctr">
              <a:spcBef>
                <a:spcPts val="0"/>
              </a:spcBef>
              <a:buClr>
                <a:schemeClr val="lt1"/>
              </a:buClr>
              <a:buSzPct val="100000"/>
              <a:defRPr sz="3600">
                <a:solidFill>
                  <a:schemeClr val="lt1"/>
                </a:solidFill>
              </a:defRPr>
            </a:lvl8pPr>
            <a:lvl9pPr algn="ctr">
              <a:spcBef>
                <a:spcPts val="0"/>
              </a:spcBef>
              <a:buClr>
                <a:schemeClr val="lt1"/>
              </a:buClr>
              <a:buSzPct val="100000"/>
              <a:defRPr sz="3600">
                <a:solidFill>
                  <a:schemeClr val="lt1"/>
                </a:solidFill>
              </a:defRPr>
            </a:lvl9pPr>
          </a:lstStyle>
          <a:p/>
        </p:txBody>
      </p:sp>
      <p:sp>
        <p:nvSpPr>
          <p:cNvPr id="17" name="Shape 17"/>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s"/>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8" name="Shape 18"/>
        <p:cNvGrpSpPr/>
        <p:nvPr/>
      </p:nvGrpSpPr>
      <p:grpSpPr>
        <a:xfrm>
          <a:off x="0" y="0"/>
          <a:ext cx="0" cy="0"/>
          <a:chOff x="0" y="0"/>
          <a:chExt cx="0" cy="0"/>
        </a:xfrm>
      </p:grpSpPr>
      <p:cxnSp>
        <p:nvCxnSpPr>
          <p:cNvPr id="19" name="Shape 19"/>
          <p:cNvCxnSpPr/>
          <p:nvPr/>
        </p:nvCxnSpPr>
        <p:spPr>
          <a:xfrm>
            <a:off x="429200" y="1275577"/>
            <a:ext cx="614099" cy="0"/>
          </a:xfrm>
          <a:prstGeom prst="straightConnector1">
            <a:avLst/>
          </a:prstGeom>
          <a:noFill/>
          <a:ln cap="flat" cmpd="sng" w="19050">
            <a:solidFill>
              <a:schemeClr val="dk2"/>
            </a:solidFill>
            <a:prstDash val="lgDash"/>
            <a:round/>
            <a:headEnd len="med" w="med" type="none"/>
            <a:tailEnd len="med" w="med" type="none"/>
          </a:ln>
        </p:spPr>
      </p:cxnSp>
      <p:sp>
        <p:nvSpPr>
          <p:cNvPr id="20" name="Shape 20"/>
          <p:cNvSpPr txBox="1"/>
          <p:nvPr>
            <p:ph type="title"/>
          </p:nvPr>
        </p:nvSpPr>
        <p:spPr>
          <a:xfrm>
            <a:off x="311700" y="372500"/>
            <a:ext cx="8520599" cy="733499"/>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1" name="Shape 21"/>
          <p:cNvSpPr txBox="1"/>
          <p:nvPr>
            <p:ph idx="1" type="body"/>
          </p:nvPr>
        </p:nvSpPr>
        <p:spPr>
          <a:xfrm>
            <a:off x="311700" y="1468825"/>
            <a:ext cx="8520599" cy="30999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2" name="Shape 22"/>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s"/>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3" name="Shape 23"/>
        <p:cNvGrpSpPr/>
        <p:nvPr/>
      </p:nvGrpSpPr>
      <p:grpSpPr>
        <a:xfrm>
          <a:off x="0" y="0"/>
          <a:ext cx="0" cy="0"/>
          <a:chOff x="0" y="0"/>
          <a:chExt cx="0" cy="0"/>
        </a:xfrm>
      </p:grpSpPr>
      <p:cxnSp>
        <p:nvCxnSpPr>
          <p:cNvPr id="24" name="Shape 24"/>
          <p:cNvCxnSpPr/>
          <p:nvPr/>
        </p:nvCxnSpPr>
        <p:spPr>
          <a:xfrm>
            <a:off x="429200" y="1275577"/>
            <a:ext cx="614099" cy="0"/>
          </a:xfrm>
          <a:prstGeom prst="straightConnector1">
            <a:avLst/>
          </a:prstGeom>
          <a:noFill/>
          <a:ln cap="flat" cmpd="sng" w="19050">
            <a:solidFill>
              <a:schemeClr val="dk2"/>
            </a:solidFill>
            <a:prstDash val="lgDash"/>
            <a:round/>
            <a:headEnd len="med" w="med" type="none"/>
            <a:tailEnd len="med" w="med" type="none"/>
          </a:ln>
        </p:spPr>
      </p:cxnSp>
      <p:sp>
        <p:nvSpPr>
          <p:cNvPr id="25" name="Shape 25"/>
          <p:cNvSpPr txBox="1"/>
          <p:nvPr>
            <p:ph type="title"/>
          </p:nvPr>
        </p:nvSpPr>
        <p:spPr>
          <a:xfrm>
            <a:off x="311700" y="372500"/>
            <a:ext cx="8520599" cy="733499"/>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6" name="Shape 26"/>
          <p:cNvSpPr txBox="1"/>
          <p:nvPr>
            <p:ph idx="1" type="body"/>
          </p:nvPr>
        </p:nvSpPr>
        <p:spPr>
          <a:xfrm>
            <a:off x="311700" y="1468825"/>
            <a:ext cx="3999899" cy="3099900"/>
          </a:xfrm>
          <a:prstGeom prst="rect">
            <a:avLst/>
          </a:prstGeom>
        </p:spPr>
        <p:txBody>
          <a:bodyPr anchorCtr="0" anchor="t" bIns="91425" lIns="91425" rIns="91425" tIns="91425"/>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p:txBody>
      </p:sp>
      <p:sp>
        <p:nvSpPr>
          <p:cNvPr id="27" name="Shape 27"/>
          <p:cNvSpPr txBox="1"/>
          <p:nvPr>
            <p:ph idx="2" type="body"/>
          </p:nvPr>
        </p:nvSpPr>
        <p:spPr>
          <a:xfrm>
            <a:off x="4832400" y="1468825"/>
            <a:ext cx="3999899" cy="3099900"/>
          </a:xfrm>
          <a:prstGeom prst="rect">
            <a:avLst/>
          </a:prstGeom>
        </p:spPr>
        <p:txBody>
          <a:bodyPr anchorCtr="0" anchor="t" bIns="91425" lIns="91425" rIns="91425" tIns="91425"/>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p:txBody>
      </p:sp>
      <p:sp>
        <p:nvSpPr>
          <p:cNvPr id="28" name="Shape 28"/>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s"/>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9" name="Shape 29"/>
        <p:cNvGrpSpPr/>
        <p:nvPr/>
      </p:nvGrpSpPr>
      <p:grpSpPr>
        <a:xfrm>
          <a:off x="0" y="0"/>
          <a:ext cx="0" cy="0"/>
          <a:chOff x="0" y="0"/>
          <a:chExt cx="0" cy="0"/>
        </a:xfrm>
      </p:grpSpPr>
      <p:sp>
        <p:nvSpPr>
          <p:cNvPr id="30" name="Shape 30"/>
          <p:cNvSpPr txBox="1"/>
          <p:nvPr>
            <p:ph type="title"/>
          </p:nvPr>
        </p:nvSpPr>
        <p:spPr>
          <a:xfrm>
            <a:off x="311700" y="372500"/>
            <a:ext cx="8520599" cy="733499"/>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31" name="Shape 31"/>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s"/>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2" name="Shape 32"/>
        <p:cNvGrpSpPr/>
        <p:nvPr/>
      </p:nvGrpSpPr>
      <p:grpSpPr>
        <a:xfrm>
          <a:off x="0" y="0"/>
          <a:ext cx="0" cy="0"/>
          <a:chOff x="0" y="0"/>
          <a:chExt cx="0" cy="0"/>
        </a:xfrm>
      </p:grpSpPr>
      <p:cxnSp>
        <p:nvCxnSpPr>
          <p:cNvPr id="33" name="Shape 33"/>
          <p:cNvCxnSpPr/>
          <p:nvPr/>
        </p:nvCxnSpPr>
        <p:spPr>
          <a:xfrm>
            <a:off x="418675" y="1457787"/>
            <a:ext cx="614099" cy="0"/>
          </a:xfrm>
          <a:prstGeom prst="straightConnector1">
            <a:avLst/>
          </a:prstGeom>
          <a:noFill/>
          <a:ln cap="flat" cmpd="sng" w="19050">
            <a:solidFill>
              <a:schemeClr val="dk2"/>
            </a:solidFill>
            <a:prstDash val="lgDash"/>
            <a:round/>
            <a:headEnd len="med" w="med" type="none"/>
            <a:tailEnd len="med" w="med" type="none"/>
          </a:ln>
        </p:spPr>
      </p:cxnSp>
      <p:sp>
        <p:nvSpPr>
          <p:cNvPr id="34" name="Shape 34"/>
          <p:cNvSpPr txBox="1"/>
          <p:nvPr>
            <p:ph type="title"/>
          </p:nvPr>
        </p:nvSpPr>
        <p:spPr>
          <a:xfrm>
            <a:off x="311700" y="631800"/>
            <a:ext cx="2807999" cy="755699"/>
          </a:xfrm>
          <a:prstGeom prst="rect">
            <a:avLst/>
          </a:prstGeom>
        </p:spPr>
        <p:txBody>
          <a:bodyPr anchorCtr="0" anchor="b" bIns="91425" lIns="91425" rIns="91425" tIns="91425"/>
          <a:lstStyle>
            <a:lvl1pPr>
              <a:spcBef>
                <a:spcPts val="0"/>
              </a:spcBef>
              <a:buSzPct val="100000"/>
              <a:defRPr sz="2400"/>
            </a:lvl1pPr>
            <a:lvl2pPr>
              <a:spcBef>
                <a:spcPts val="0"/>
              </a:spcBef>
              <a:buSzPct val="100000"/>
              <a:defRPr sz="2400"/>
            </a:lvl2pPr>
            <a:lvl3pPr>
              <a:spcBef>
                <a:spcPts val="0"/>
              </a:spcBef>
              <a:buSzPct val="100000"/>
              <a:defRPr sz="2400"/>
            </a:lvl3pPr>
            <a:lvl4pPr>
              <a:spcBef>
                <a:spcPts val="0"/>
              </a:spcBef>
              <a:buSzPct val="100000"/>
              <a:defRPr sz="2400"/>
            </a:lvl4pPr>
            <a:lvl5pPr>
              <a:spcBef>
                <a:spcPts val="0"/>
              </a:spcBef>
              <a:buSzPct val="100000"/>
              <a:defRPr sz="2400"/>
            </a:lvl5pPr>
            <a:lvl6pPr>
              <a:spcBef>
                <a:spcPts val="0"/>
              </a:spcBef>
              <a:buSzPct val="100000"/>
              <a:defRPr sz="2400"/>
            </a:lvl6pPr>
            <a:lvl7pPr>
              <a:spcBef>
                <a:spcPts val="0"/>
              </a:spcBef>
              <a:buSzPct val="100000"/>
              <a:defRPr sz="2400"/>
            </a:lvl7pPr>
            <a:lvl8pPr>
              <a:spcBef>
                <a:spcPts val="0"/>
              </a:spcBef>
              <a:buSzPct val="100000"/>
              <a:defRPr sz="2400"/>
            </a:lvl8pPr>
            <a:lvl9pPr>
              <a:spcBef>
                <a:spcPts val="0"/>
              </a:spcBef>
              <a:buSzPct val="100000"/>
              <a:defRPr sz="2400"/>
            </a:lvl9pPr>
          </a:lstStyle>
          <a:p/>
        </p:txBody>
      </p:sp>
      <p:sp>
        <p:nvSpPr>
          <p:cNvPr id="35" name="Shape 35"/>
          <p:cNvSpPr txBox="1"/>
          <p:nvPr>
            <p:ph idx="1" type="body"/>
          </p:nvPr>
        </p:nvSpPr>
        <p:spPr>
          <a:xfrm>
            <a:off x="311700" y="1618203"/>
            <a:ext cx="2807999" cy="2950800"/>
          </a:xfrm>
          <a:prstGeom prst="rect">
            <a:avLst/>
          </a:prstGeom>
        </p:spPr>
        <p:txBody>
          <a:bodyPr anchorCtr="0" anchor="t" bIns="91425" lIns="91425" rIns="91425" tIns="91425"/>
          <a:lstStyle>
            <a:lvl1pPr>
              <a:spcBef>
                <a:spcPts val="0"/>
              </a:spcBef>
              <a:buSzPct val="100000"/>
              <a:defRPr sz="12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p:txBody>
      </p:sp>
      <p:sp>
        <p:nvSpPr>
          <p:cNvPr id="36" name="Shape 36"/>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s"/>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lt2"/>
        </a:solidFill>
      </p:bgPr>
    </p:bg>
    <p:spTree>
      <p:nvGrpSpPr>
        <p:cNvPr id="37" name="Shape 37"/>
        <p:cNvGrpSpPr/>
        <p:nvPr/>
      </p:nvGrpSpPr>
      <p:grpSpPr>
        <a:xfrm>
          <a:off x="0" y="0"/>
          <a:ext cx="0" cy="0"/>
          <a:chOff x="0" y="0"/>
          <a:chExt cx="0" cy="0"/>
        </a:xfrm>
      </p:grpSpPr>
      <p:sp>
        <p:nvSpPr>
          <p:cNvPr id="38" name="Shape 38"/>
          <p:cNvSpPr txBox="1"/>
          <p:nvPr>
            <p:ph type="title"/>
          </p:nvPr>
        </p:nvSpPr>
        <p:spPr>
          <a:xfrm>
            <a:off x="490250" y="528900"/>
            <a:ext cx="5678099" cy="4085699"/>
          </a:xfrm>
          <a:prstGeom prst="rect">
            <a:avLst/>
          </a:prstGeom>
        </p:spPr>
        <p:txBody>
          <a:bodyPr anchorCtr="0" anchor="ctr" bIns="91425" lIns="91425" rIns="91425" tIns="91425"/>
          <a:lstStyle>
            <a:lvl1pPr>
              <a:spcBef>
                <a:spcPts val="0"/>
              </a:spcBef>
              <a:buClr>
                <a:schemeClr val="lt1"/>
              </a:buClr>
              <a:buSzPct val="100000"/>
              <a:defRPr sz="5400">
                <a:solidFill>
                  <a:schemeClr val="lt1"/>
                </a:solidFill>
              </a:defRPr>
            </a:lvl1pPr>
            <a:lvl2pPr>
              <a:spcBef>
                <a:spcPts val="0"/>
              </a:spcBef>
              <a:buClr>
                <a:schemeClr val="lt1"/>
              </a:buClr>
              <a:buSzPct val="100000"/>
              <a:defRPr sz="5400">
                <a:solidFill>
                  <a:schemeClr val="lt1"/>
                </a:solidFill>
              </a:defRPr>
            </a:lvl2pPr>
            <a:lvl3pPr>
              <a:spcBef>
                <a:spcPts val="0"/>
              </a:spcBef>
              <a:buClr>
                <a:schemeClr val="lt1"/>
              </a:buClr>
              <a:buSzPct val="100000"/>
              <a:defRPr sz="5400">
                <a:solidFill>
                  <a:schemeClr val="lt1"/>
                </a:solidFill>
              </a:defRPr>
            </a:lvl3pPr>
            <a:lvl4pPr>
              <a:spcBef>
                <a:spcPts val="0"/>
              </a:spcBef>
              <a:buClr>
                <a:schemeClr val="lt1"/>
              </a:buClr>
              <a:buSzPct val="100000"/>
              <a:defRPr sz="5400">
                <a:solidFill>
                  <a:schemeClr val="lt1"/>
                </a:solidFill>
              </a:defRPr>
            </a:lvl4pPr>
            <a:lvl5pPr>
              <a:spcBef>
                <a:spcPts val="0"/>
              </a:spcBef>
              <a:buClr>
                <a:schemeClr val="lt1"/>
              </a:buClr>
              <a:buSzPct val="100000"/>
              <a:defRPr sz="5400">
                <a:solidFill>
                  <a:schemeClr val="lt1"/>
                </a:solidFill>
              </a:defRPr>
            </a:lvl5pPr>
            <a:lvl6pPr>
              <a:spcBef>
                <a:spcPts val="0"/>
              </a:spcBef>
              <a:buClr>
                <a:schemeClr val="lt1"/>
              </a:buClr>
              <a:buSzPct val="100000"/>
              <a:defRPr sz="5400">
                <a:solidFill>
                  <a:schemeClr val="lt1"/>
                </a:solidFill>
              </a:defRPr>
            </a:lvl6pPr>
            <a:lvl7pPr>
              <a:spcBef>
                <a:spcPts val="0"/>
              </a:spcBef>
              <a:buClr>
                <a:schemeClr val="lt1"/>
              </a:buClr>
              <a:buSzPct val="100000"/>
              <a:defRPr sz="5400">
                <a:solidFill>
                  <a:schemeClr val="lt1"/>
                </a:solidFill>
              </a:defRPr>
            </a:lvl7pPr>
            <a:lvl8pPr>
              <a:spcBef>
                <a:spcPts val="0"/>
              </a:spcBef>
              <a:buClr>
                <a:schemeClr val="lt1"/>
              </a:buClr>
              <a:buSzPct val="100000"/>
              <a:defRPr sz="5400">
                <a:solidFill>
                  <a:schemeClr val="lt1"/>
                </a:solidFill>
              </a:defRPr>
            </a:lvl8pPr>
            <a:lvl9pPr>
              <a:spcBef>
                <a:spcPts val="0"/>
              </a:spcBef>
              <a:buClr>
                <a:schemeClr val="lt1"/>
              </a:buClr>
              <a:buSzPct val="100000"/>
              <a:defRPr sz="5400">
                <a:solidFill>
                  <a:schemeClr val="lt1"/>
                </a:solidFill>
              </a:defRPr>
            </a:lvl9pPr>
          </a:lstStyle>
          <a:p/>
        </p:txBody>
      </p:sp>
      <p:sp>
        <p:nvSpPr>
          <p:cNvPr id="39" name="Shape 39"/>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s">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bg>
      <p:bgPr>
        <a:solidFill>
          <a:schemeClr val="dk1"/>
        </a:solidFill>
      </p:bgPr>
    </p:bg>
    <p:spTree>
      <p:nvGrpSpPr>
        <p:cNvPr id="40" name="Shape 40"/>
        <p:cNvGrpSpPr/>
        <p:nvPr/>
      </p:nvGrpSpPr>
      <p:grpSpPr>
        <a:xfrm>
          <a:off x="0" y="0"/>
          <a:ext cx="0" cy="0"/>
          <a:chOff x="0" y="0"/>
          <a:chExt cx="0" cy="0"/>
        </a:xfrm>
      </p:grpSpPr>
      <p:sp>
        <p:nvSpPr>
          <p:cNvPr id="41" name="Shape 41"/>
          <p:cNvSpPr/>
          <p:nvPr/>
        </p:nvSpPr>
        <p:spPr>
          <a:xfrm>
            <a:off x="4572000" y="175"/>
            <a:ext cx="4572000" cy="5143499"/>
          </a:xfrm>
          <a:prstGeom prst="rect">
            <a:avLst/>
          </a:prstGeom>
          <a:solidFill>
            <a:schemeClr val="lt1"/>
          </a:solidFill>
          <a:ln>
            <a:noFill/>
          </a:ln>
        </p:spPr>
        <p:txBody>
          <a:bodyPr anchorCtr="0" anchor="ctr" bIns="91425" lIns="91425" rIns="91425" tIns="91425">
            <a:noAutofit/>
          </a:bodyPr>
          <a:lstStyle/>
          <a:p>
            <a:pPr>
              <a:spcBef>
                <a:spcPts val="0"/>
              </a:spcBef>
              <a:buNone/>
            </a:pPr>
            <a:r>
              <a:t/>
            </a:r>
            <a:endParaRPr/>
          </a:p>
        </p:txBody>
      </p:sp>
      <p:cxnSp>
        <p:nvCxnSpPr>
          <p:cNvPr id="42" name="Shape 42"/>
          <p:cNvCxnSpPr/>
          <p:nvPr/>
        </p:nvCxnSpPr>
        <p:spPr>
          <a:xfrm>
            <a:off x="5029675" y="4495500"/>
            <a:ext cx="577199" cy="0"/>
          </a:xfrm>
          <a:prstGeom prst="straightConnector1">
            <a:avLst/>
          </a:prstGeom>
          <a:noFill/>
          <a:ln cap="flat" cmpd="sng" w="19050">
            <a:solidFill>
              <a:schemeClr val="dk1"/>
            </a:solidFill>
            <a:prstDash val="lgDash"/>
            <a:round/>
            <a:headEnd len="med" w="med" type="none"/>
            <a:tailEnd len="med" w="med" type="none"/>
          </a:ln>
        </p:spPr>
      </p:cxnSp>
      <p:sp>
        <p:nvSpPr>
          <p:cNvPr id="43" name="Shape 43"/>
          <p:cNvSpPr txBox="1"/>
          <p:nvPr>
            <p:ph type="title"/>
          </p:nvPr>
        </p:nvSpPr>
        <p:spPr>
          <a:xfrm>
            <a:off x="265500" y="1078750"/>
            <a:ext cx="4045199" cy="1789200"/>
          </a:xfrm>
          <a:prstGeom prst="rect">
            <a:avLst/>
          </a:prstGeom>
        </p:spPr>
        <p:txBody>
          <a:bodyPr anchorCtr="0" anchor="b" bIns="91425" lIns="91425" rIns="91425" tIns="91425"/>
          <a:lstStyle>
            <a:lvl1pPr algn="ctr">
              <a:spcBef>
                <a:spcPts val="0"/>
              </a:spcBef>
              <a:buClr>
                <a:schemeClr val="lt1"/>
              </a:buClr>
              <a:buSzPct val="100000"/>
              <a:defRPr sz="4600">
                <a:solidFill>
                  <a:schemeClr val="lt1"/>
                </a:solidFill>
              </a:defRPr>
            </a:lvl1pPr>
            <a:lvl2pPr algn="ctr">
              <a:spcBef>
                <a:spcPts val="0"/>
              </a:spcBef>
              <a:buClr>
                <a:schemeClr val="lt1"/>
              </a:buClr>
              <a:buSzPct val="100000"/>
              <a:defRPr sz="4600">
                <a:solidFill>
                  <a:schemeClr val="lt1"/>
                </a:solidFill>
              </a:defRPr>
            </a:lvl2pPr>
            <a:lvl3pPr algn="ctr">
              <a:spcBef>
                <a:spcPts val="0"/>
              </a:spcBef>
              <a:buClr>
                <a:schemeClr val="lt1"/>
              </a:buClr>
              <a:buSzPct val="100000"/>
              <a:defRPr sz="4600">
                <a:solidFill>
                  <a:schemeClr val="lt1"/>
                </a:solidFill>
              </a:defRPr>
            </a:lvl3pPr>
            <a:lvl4pPr algn="ctr">
              <a:spcBef>
                <a:spcPts val="0"/>
              </a:spcBef>
              <a:buClr>
                <a:schemeClr val="lt1"/>
              </a:buClr>
              <a:buSzPct val="100000"/>
              <a:defRPr sz="4600">
                <a:solidFill>
                  <a:schemeClr val="lt1"/>
                </a:solidFill>
              </a:defRPr>
            </a:lvl4pPr>
            <a:lvl5pPr algn="ctr">
              <a:spcBef>
                <a:spcPts val="0"/>
              </a:spcBef>
              <a:buClr>
                <a:schemeClr val="lt1"/>
              </a:buClr>
              <a:buSzPct val="100000"/>
              <a:defRPr sz="4600">
                <a:solidFill>
                  <a:schemeClr val="lt1"/>
                </a:solidFill>
              </a:defRPr>
            </a:lvl5pPr>
            <a:lvl6pPr algn="ctr">
              <a:spcBef>
                <a:spcPts val="0"/>
              </a:spcBef>
              <a:buClr>
                <a:schemeClr val="lt1"/>
              </a:buClr>
              <a:buSzPct val="100000"/>
              <a:defRPr sz="4600">
                <a:solidFill>
                  <a:schemeClr val="lt1"/>
                </a:solidFill>
              </a:defRPr>
            </a:lvl6pPr>
            <a:lvl7pPr algn="ctr">
              <a:spcBef>
                <a:spcPts val="0"/>
              </a:spcBef>
              <a:buClr>
                <a:schemeClr val="lt1"/>
              </a:buClr>
              <a:buSzPct val="100000"/>
              <a:defRPr sz="4600">
                <a:solidFill>
                  <a:schemeClr val="lt1"/>
                </a:solidFill>
              </a:defRPr>
            </a:lvl7pPr>
            <a:lvl8pPr algn="ctr">
              <a:spcBef>
                <a:spcPts val="0"/>
              </a:spcBef>
              <a:buClr>
                <a:schemeClr val="lt1"/>
              </a:buClr>
              <a:buSzPct val="100000"/>
              <a:defRPr sz="4600">
                <a:solidFill>
                  <a:schemeClr val="lt1"/>
                </a:solidFill>
              </a:defRPr>
            </a:lvl8pPr>
            <a:lvl9pPr algn="ctr">
              <a:spcBef>
                <a:spcPts val="0"/>
              </a:spcBef>
              <a:buClr>
                <a:schemeClr val="lt1"/>
              </a:buClr>
              <a:buSzPct val="100000"/>
              <a:defRPr sz="4600">
                <a:solidFill>
                  <a:schemeClr val="lt1"/>
                </a:solidFill>
              </a:defRPr>
            </a:lvl9pPr>
          </a:lstStyle>
          <a:p/>
        </p:txBody>
      </p:sp>
      <p:sp>
        <p:nvSpPr>
          <p:cNvPr id="44" name="Shape 44"/>
          <p:cNvSpPr txBox="1"/>
          <p:nvPr>
            <p:ph idx="1" type="subTitle"/>
          </p:nvPr>
        </p:nvSpPr>
        <p:spPr>
          <a:xfrm>
            <a:off x="265500" y="2921400"/>
            <a:ext cx="4045199" cy="1345500"/>
          </a:xfrm>
          <a:prstGeom prst="rect">
            <a:avLst/>
          </a:prstGeom>
        </p:spPr>
        <p:txBody>
          <a:bodyPr anchorCtr="0" anchor="t" bIns="91425" lIns="91425" rIns="91425" tIns="91425"/>
          <a:lstStyle>
            <a:lvl1pPr algn="ctr">
              <a:lnSpc>
                <a:spcPct val="100000"/>
              </a:lnSpc>
              <a:spcBef>
                <a:spcPts val="0"/>
              </a:spcBef>
              <a:spcAft>
                <a:spcPts val="0"/>
              </a:spcAft>
              <a:buClr>
                <a:schemeClr val="lt1"/>
              </a:buClr>
              <a:buSzPct val="100000"/>
              <a:buNone/>
              <a:defRPr sz="1900">
                <a:solidFill>
                  <a:schemeClr val="lt1"/>
                </a:solidFill>
              </a:defRPr>
            </a:lvl1pPr>
            <a:lvl2pPr algn="ctr">
              <a:lnSpc>
                <a:spcPct val="100000"/>
              </a:lnSpc>
              <a:spcBef>
                <a:spcPts val="0"/>
              </a:spcBef>
              <a:spcAft>
                <a:spcPts val="0"/>
              </a:spcAft>
              <a:buClr>
                <a:schemeClr val="lt1"/>
              </a:buClr>
              <a:buSzPct val="100000"/>
              <a:buNone/>
              <a:defRPr sz="1900">
                <a:solidFill>
                  <a:schemeClr val="lt1"/>
                </a:solidFill>
              </a:defRPr>
            </a:lvl2pPr>
            <a:lvl3pPr algn="ctr">
              <a:lnSpc>
                <a:spcPct val="100000"/>
              </a:lnSpc>
              <a:spcBef>
                <a:spcPts val="0"/>
              </a:spcBef>
              <a:spcAft>
                <a:spcPts val="0"/>
              </a:spcAft>
              <a:buClr>
                <a:schemeClr val="lt1"/>
              </a:buClr>
              <a:buSzPct val="100000"/>
              <a:buNone/>
              <a:defRPr sz="1900">
                <a:solidFill>
                  <a:schemeClr val="lt1"/>
                </a:solidFill>
              </a:defRPr>
            </a:lvl3pPr>
            <a:lvl4pPr algn="ctr">
              <a:lnSpc>
                <a:spcPct val="100000"/>
              </a:lnSpc>
              <a:spcBef>
                <a:spcPts val="0"/>
              </a:spcBef>
              <a:spcAft>
                <a:spcPts val="0"/>
              </a:spcAft>
              <a:buClr>
                <a:schemeClr val="lt1"/>
              </a:buClr>
              <a:buSzPct val="100000"/>
              <a:buNone/>
              <a:defRPr sz="1900">
                <a:solidFill>
                  <a:schemeClr val="lt1"/>
                </a:solidFill>
              </a:defRPr>
            </a:lvl4pPr>
            <a:lvl5pPr algn="ctr">
              <a:lnSpc>
                <a:spcPct val="100000"/>
              </a:lnSpc>
              <a:spcBef>
                <a:spcPts val="0"/>
              </a:spcBef>
              <a:spcAft>
                <a:spcPts val="0"/>
              </a:spcAft>
              <a:buClr>
                <a:schemeClr val="lt1"/>
              </a:buClr>
              <a:buSzPct val="100000"/>
              <a:buNone/>
              <a:defRPr sz="1900">
                <a:solidFill>
                  <a:schemeClr val="lt1"/>
                </a:solidFill>
              </a:defRPr>
            </a:lvl5pPr>
            <a:lvl6pPr algn="ctr">
              <a:lnSpc>
                <a:spcPct val="100000"/>
              </a:lnSpc>
              <a:spcBef>
                <a:spcPts val="0"/>
              </a:spcBef>
              <a:spcAft>
                <a:spcPts val="0"/>
              </a:spcAft>
              <a:buClr>
                <a:schemeClr val="lt1"/>
              </a:buClr>
              <a:buSzPct val="100000"/>
              <a:buNone/>
              <a:defRPr sz="1900">
                <a:solidFill>
                  <a:schemeClr val="lt1"/>
                </a:solidFill>
              </a:defRPr>
            </a:lvl6pPr>
            <a:lvl7pPr algn="ctr">
              <a:lnSpc>
                <a:spcPct val="100000"/>
              </a:lnSpc>
              <a:spcBef>
                <a:spcPts val="0"/>
              </a:spcBef>
              <a:spcAft>
                <a:spcPts val="0"/>
              </a:spcAft>
              <a:buClr>
                <a:schemeClr val="lt1"/>
              </a:buClr>
              <a:buSzPct val="100000"/>
              <a:buNone/>
              <a:defRPr sz="1900">
                <a:solidFill>
                  <a:schemeClr val="lt1"/>
                </a:solidFill>
              </a:defRPr>
            </a:lvl7pPr>
            <a:lvl8pPr algn="ctr">
              <a:lnSpc>
                <a:spcPct val="100000"/>
              </a:lnSpc>
              <a:spcBef>
                <a:spcPts val="0"/>
              </a:spcBef>
              <a:spcAft>
                <a:spcPts val="0"/>
              </a:spcAft>
              <a:buClr>
                <a:schemeClr val="lt1"/>
              </a:buClr>
              <a:buSzPct val="100000"/>
              <a:buNone/>
              <a:defRPr sz="1900">
                <a:solidFill>
                  <a:schemeClr val="lt1"/>
                </a:solidFill>
              </a:defRPr>
            </a:lvl8pPr>
            <a:lvl9pPr algn="ctr">
              <a:lnSpc>
                <a:spcPct val="100000"/>
              </a:lnSpc>
              <a:spcBef>
                <a:spcPts val="0"/>
              </a:spcBef>
              <a:spcAft>
                <a:spcPts val="0"/>
              </a:spcAft>
              <a:buClr>
                <a:schemeClr val="lt1"/>
              </a:buClr>
              <a:buSzPct val="100000"/>
              <a:buNone/>
              <a:defRPr sz="1900">
                <a:solidFill>
                  <a:schemeClr val="lt1"/>
                </a:solidFill>
              </a:defRPr>
            </a:lvl9pPr>
          </a:lstStyle>
          <a:p/>
        </p:txBody>
      </p:sp>
      <p:sp>
        <p:nvSpPr>
          <p:cNvPr id="45" name="Shape 45"/>
          <p:cNvSpPr txBox="1"/>
          <p:nvPr>
            <p:ph idx="2" type="body"/>
          </p:nvPr>
        </p:nvSpPr>
        <p:spPr>
          <a:xfrm>
            <a:off x="4939500" y="724200"/>
            <a:ext cx="3837000" cy="3695099"/>
          </a:xfrm>
          <a:prstGeom prst="rect">
            <a:avLst/>
          </a:prstGeom>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46" name="Shape 46"/>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s"/>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7" name="Shape 47"/>
        <p:cNvGrpSpPr/>
        <p:nvPr/>
      </p:nvGrpSpPr>
      <p:grpSpPr>
        <a:xfrm>
          <a:off x="0" y="0"/>
          <a:ext cx="0" cy="0"/>
          <a:chOff x="0" y="0"/>
          <a:chExt cx="0" cy="0"/>
        </a:xfrm>
      </p:grpSpPr>
      <p:sp>
        <p:nvSpPr>
          <p:cNvPr id="48" name="Shape 48"/>
          <p:cNvSpPr txBox="1"/>
          <p:nvPr>
            <p:ph idx="1" type="body"/>
          </p:nvPr>
        </p:nvSpPr>
        <p:spPr>
          <a:xfrm>
            <a:off x="311700" y="4230575"/>
            <a:ext cx="5998800" cy="605100"/>
          </a:xfrm>
          <a:prstGeom prst="rect">
            <a:avLst/>
          </a:prstGeom>
        </p:spPr>
        <p:txBody>
          <a:bodyPr anchorCtr="0" anchor="ctr" bIns="91425" lIns="91425" rIns="91425" tIns="91425"/>
          <a:lstStyle>
            <a:lvl1pPr>
              <a:lnSpc>
                <a:spcPct val="100000"/>
              </a:lnSpc>
              <a:spcBef>
                <a:spcPts val="0"/>
              </a:spcBef>
              <a:spcAft>
                <a:spcPts val="0"/>
              </a:spcAft>
              <a:buSzPct val="100000"/>
              <a:buFont typeface="Oswald"/>
              <a:buNone/>
              <a:defRPr sz="2100">
                <a:latin typeface="Oswald"/>
                <a:ea typeface="Oswald"/>
                <a:cs typeface="Oswald"/>
                <a:sym typeface="Oswald"/>
              </a:defRPr>
            </a:lvl1pPr>
          </a:lstStyle>
          <a:p/>
        </p:txBody>
      </p:sp>
      <p:sp>
        <p:nvSpPr>
          <p:cNvPr id="49" name="Shape 49"/>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s"/>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x="0" y="0"/>
          <a:ext cx="0" cy="0"/>
          <a:chOff x="0" y="0"/>
          <a:chExt cx="0" cy="0"/>
        </a:xfrm>
      </p:grpSpPr>
      <p:sp>
        <p:nvSpPr>
          <p:cNvPr id="5" name="Shape 5"/>
          <p:cNvSpPr txBox="1"/>
          <p:nvPr>
            <p:ph type="title"/>
          </p:nvPr>
        </p:nvSpPr>
        <p:spPr>
          <a:xfrm>
            <a:off x="311700" y="372500"/>
            <a:ext cx="8520599" cy="733499"/>
          </a:xfrm>
          <a:prstGeom prst="rect">
            <a:avLst/>
          </a:prstGeom>
          <a:noFill/>
          <a:ln>
            <a:noFill/>
          </a:ln>
        </p:spPr>
        <p:txBody>
          <a:bodyPr anchorCtr="0" anchor="b" bIns="91425" lIns="91425" rIns="91425" tIns="91425"/>
          <a:lstStyle>
            <a:lvl1pPr>
              <a:spcBef>
                <a:spcPts val="0"/>
              </a:spcBef>
              <a:buClr>
                <a:schemeClr val="dk2"/>
              </a:buClr>
              <a:buSzPct val="100000"/>
              <a:buFont typeface="Oswald"/>
              <a:buNone/>
              <a:defRPr sz="3000">
                <a:solidFill>
                  <a:schemeClr val="dk2"/>
                </a:solidFill>
                <a:latin typeface="Oswald"/>
                <a:ea typeface="Oswald"/>
                <a:cs typeface="Oswald"/>
                <a:sym typeface="Oswald"/>
              </a:defRPr>
            </a:lvl1pPr>
            <a:lvl2pPr>
              <a:spcBef>
                <a:spcPts val="0"/>
              </a:spcBef>
              <a:buClr>
                <a:schemeClr val="dk2"/>
              </a:buClr>
              <a:buSzPct val="100000"/>
              <a:buFont typeface="Oswald"/>
              <a:buNone/>
              <a:defRPr sz="3000">
                <a:solidFill>
                  <a:schemeClr val="dk2"/>
                </a:solidFill>
                <a:latin typeface="Oswald"/>
                <a:ea typeface="Oswald"/>
                <a:cs typeface="Oswald"/>
                <a:sym typeface="Oswald"/>
              </a:defRPr>
            </a:lvl2pPr>
            <a:lvl3pPr>
              <a:spcBef>
                <a:spcPts val="0"/>
              </a:spcBef>
              <a:buClr>
                <a:schemeClr val="dk2"/>
              </a:buClr>
              <a:buSzPct val="100000"/>
              <a:buFont typeface="Oswald"/>
              <a:buNone/>
              <a:defRPr sz="3000">
                <a:solidFill>
                  <a:schemeClr val="dk2"/>
                </a:solidFill>
                <a:latin typeface="Oswald"/>
                <a:ea typeface="Oswald"/>
                <a:cs typeface="Oswald"/>
                <a:sym typeface="Oswald"/>
              </a:defRPr>
            </a:lvl3pPr>
            <a:lvl4pPr>
              <a:spcBef>
                <a:spcPts val="0"/>
              </a:spcBef>
              <a:buClr>
                <a:schemeClr val="dk2"/>
              </a:buClr>
              <a:buSzPct val="100000"/>
              <a:buFont typeface="Oswald"/>
              <a:buNone/>
              <a:defRPr sz="3000">
                <a:solidFill>
                  <a:schemeClr val="dk2"/>
                </a:solidFill>
                <a:latin typeface="Oswald"/>
                <a:ea typeface="Oswald"/>
                <a:cs typeface="Oswald"/>
                <a:sym typeface="Oswald"/>
              </a:defRPr>
            </a:lvl4pPr>
            <a:lvl5pPr>
              <a:spcBef>
                <a:spcPts val="0"/>
              </a:spcBef>
              <a:buClr>
                <a:schemeClr val="dk2"/>
              </a:buClr>
              <a:buSzPct val="100000"/>
              <a:buFont typeface="Oswald"/>
              <a:buNone/>
              <a:defRPr sz="3000">
                <a:solidFill>
                  <a:schemeClr val="dk2"/>
                </a:solidFill>
                <a:latin typeface="Oswald"/>
                <a:ea typeface="Oswald"/>
                <a:cs typeface="Oswald"/>
                <a:sym typeface="Oswald"/>
              </a:defRPr>
            </a:lvl5pPr>
            <a:lvl6pPr>
              <a:spcBef>
                <a:spcPts val="0"/>
              </a:spcBef>
              <a:buClr>
                <a:schemeClr val="dk2"/>
              </a:buClr>
              <a:buSzPct val="100000"/>
              <a:buFont typeface="Oswald"/>
              <a:buNone/>
              <a:defRPr sz="3000">
                <a:solidFill>
                  <a:schemeClr val="dk2"/>
                </a:solidFill>
                <a:latin typeface="Oswald"/>
                <a:ea typeface="Oswald"/>
                <a:cs typeface="Oswald"/>
                <a:sym typeface="Oswald"/>
              </a:defRPr>
            </a:lvl6pPr>
            <a:lvl7pPr>
              <a:spcBef>
                <a:spcPts val="0"/>
              </a:spcBef>
              <a:buClr>
                <a:schemeClr val="dk2"/>
              </a:buClr>
              <a:buSzPct val="100000"/>
              <a:buFont typeface="Oswald"/>
              <a:buNone/>
              <a:defRPr sz="3000">
                <a:solidFill>
                  <a:schemeClr val="dk2"/>
                </a:solidFill>
                <a:latin typeface="Oswald"/>
                <a:ea typeface="Oswald"/>
                <a:cs typeface="Oswald"/>
                <a:sym typeface="Oswald"/>
              </a:defRPr>
            </a:lvl7pPr>
            <a:lvl8pPr>
              <a:spcBef>
                <a:spcPts val="0"/>
              </a:spcBef>
              <a:buClr>
                <a:schemeClr val="dk2"/>
              </a:buClr>
              <a:buSzPct val="100000"/>
              <a:buFont typeface="Oswald"/>
              <a:buNone/>
              <a:defRPr sz="3000">
                <a:solidFill>
                  <a:schemeClr val="dk2"/>
                </a:solidFill>
                <a:latin typeface="Oswald"/>
                <a:ea typeface="Oswald"/>
                <a:cs typeface="Oswald"/>
                <a:sym typeface="Oswald"/>
              </a:defRPr>
            </a:lvl8pPr>
            <a:lvl9pPr>
              <a:spcBef>
                <a:spcPts val="0"/>
              </a:spcBef>
              <a:buClr>
                <a:schemeClr val="dk2"/>
              </a:buClr>
              <a:buSzPct val="100000"/>
              <a:buFont typeface="Oswald"/>
              <a:buNone/>
              <a:defRPr sz="3000">
                <a:solidFill>
                  <a:schemeClr val="dk2"/>
                </a:solidFill>
                <a:latin typeface="Oswald"/>
                <a:ea typeface="Oswald"/>
                <a:cs typeface="Oswald"/>
                <a:sym typeface="Oswald"/>
              </a:defRPr>
            </a:lvl9pPr>
          </a:lstStyle>
          <a:p/>
        </p:txBody>
      </p:sp>
      <p:sp>
        <p:nvSpPr>
          <p:cNvPr id="6" name="Shape 6"/>
          <p:cNvSpPr txBox="1"/>
          <p:nvPr>
            <p:ph idx="1" type="body"/>
          </p:nvPr>
        </p:nvSpPr>
        <p:spPr>
          <a:xfrm>
            <a:off x="311700" y="1468825"/>
            <a:ext cx="8520599" cy="3099900"/>
          </a:xfrm>
          <a:prstGeom prst="rect">
            <a:avLst/>
          </a:prstGeom>
          <a:noFill/>
          <a:ln>
            <a:noFill/>
          </a:ln>
        </p:spPr>
        <p:txBody>
          <a:bodyPr anchorCtr="0" anchor="t" bIns="91425" lIns="91425" rIns="91425" tIns="91425"/>
          <a:lstStyle>
            <a:lvl1pPr>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p:txBody>
      </p:sp>
      <p:sp>
        <p:nvSpPr>
          <p:cNvPr id="7" name="Shape 7"/>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algn="r">
              <a:spcBef>
                <a:spcPts val="0"/>
              </a:spcBef>
              <a:buNone/>
            </a:pPr>
            <a:fld id="{00000000-1234-1234-1234-123412341234}" type="slidenum">
              <a:rPr lang="es" sz="1000">
                <a:solidFill>
                  <a:schemeClr val="dk2"/>
                </a:solidFill>
                <a:latin typeface="Source Code Pro"/>
                <a:ea typeface="Source Code Pro"/>
                <a:cs typeface="Source Code Pro"/>
                <a:sym typeface="Source Code Pr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 name="Shape 57"/>
        <p:cNvGrpSpPr/>
        <p:nvPr/>
      </p:nvGrpSpPr>
      <p:grpSpPr>
        <a:xfrm>
          <a:off x="0" y="0"/>
          <a:ext cx="0" cy="0"/>
          <a:chOff x="0" y="0"/>
          <a:chExt cx="0" cy="0"/>
        </a:xfrm>
      </p:grpSpPr>
      <p:sp>
        <p:nvSpPr>
          <p:cNvPr id="58" name="Shape 58"/>
          <p:cNvSpPr txBox="1"/>
          <p:nvPr>
            <p:ph type="ctrTitle"/>
          </p:nvPr>
        </p:nvSpPr>
        <p:spPr>
          <a:xfrm>
            <a:off x="430800" y="241150"/>
            <a:ext cx="8282399" cy="2109000"/>
          </a:xfrm>
          <a:prstGeom prst="rect">
            <a:avLst/>
          </a:prstGeom>
        </p:spPr>
        <p:txBody>
          <a:bodyPr anchorCtr="0" anchor="b" bIns="91425" lIns="91425" rIns="91425" tIns="91425">
            <a:noAutofit/>
          </a:bodyPr>
          <a:lstStyle/>
          <a:p>
            <a:pPr>
              <a:spcBef>
                <a:spcPts val="0"/>
              </a:spcBef>
              <a:buNone/>
            </a:pPr>
            <a:r>
              <a:rPr lang="es" sz="4800"/>
              <a:t>Los nuevos retos de la profesión, sus tensiones y sus debates </a:t>
            </a:r>
          </a:p>
        </p:txBody>
      </p:sp>
      <p:sp>
        <p:nvSpPr>
          <p:cNvPr id="59" name="Shape 59"/>
          <p:cNvSpPr txBox="1"/>
          <p:nvPr>
            <p:ph idx="1" type="subTitle"/>
          </p:nvPr>
        </p:nvSpPr>
        <p:spPr>
          <a:xfrm>
            <a:off x="411175" y="3398250"/>
            <a:ext cx="8282399" cy="1260599"/>
          </a:xfrm>
          <a:prstGeom prst="rect">
            <a:avLst/>
          </a:prstGeom>
        </p:spPr>
        <p:txBody>
          <a:bodyPr anchorCtr="0" anchor="ctr" bIns="91425" lIns="91425" rIns="91425" tIns="91425">
            <a:noAutofit/>
          </a:bodyPr>
          <a:lstStyle/>
          <a:p>
            <a:pPr rtl="0" algn="l">
              <a:spcBef>
                <a:spcPts val="0"/>
              </a:spcBef>
              <a:buNone/>
            </a:pPr>
            <a:r>
              <a:rPr lang="es" sz="1800"/>
              <a:t>Yahaira Alvarado</a:t>
            </a:r>
          </a:p>
          <a:p>
            <a:pPr rtl="0" algn="l">
              <a:spcBef>
                <a:spcPts val="0"/>
              </a:spcBef>
              <a:buNone/>
            </a:pPr>
            <a:r>
              <a:rPr lang="es" sz="1800"/>
              <a:t>Alejandra de Alba</a:t>
            </a:r>
          </a:p>
          <a:p>
            <a:pPr rtl="0" algn="l">
              <a:spcBef>
                <a:spcPts val="0"/>
              </a:spcBef>
              <a:buNone/>
            </a:pPr>
            <a:r>
              <a:rPr lang="es" sz="1800"/>
              <a:t>Lucia Garcia</a:t>
            </a:r>
          </a:p>
          <a:p>
            <a:pPr rtl="0" algn="l">
              <a:spcBef>
                <a:spcPts val="0"/>
              </a:spcBef>
              <a:buNone/>
            </a:pPr>
            <a:r>
              <a:rPr lang="es" sz="1800"/>
              <a:t>Karen Rocha</a:t>
            </a:r>
          </a:p>
          <a:p>
            <a:pPr rtl="0" algn="l">
              <a:spcBef>
                <a:spcPts val="0"/>
              </a:spcBef>
              <a:buNone/>
            </a:pPr>
            <a:r>
              <a:rPr lang="es" sz="1800"/>
              <a:t>Melani Aguilera</a:t>
            </a:r>
          </a:p>
          <a:p>
            <a:pPr algn="l">
              <a:spcBef>
                <a:spcPts val="0"/>
              </a:spcBef>
              <a:buNone/>
            </a:pPr>
            <a:r>
              <a:rPr lang="es" sz="1800"/>
              <a:t>Montse Rodriguez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 name="Shape 63"/>
        <p:cNvGrpSpPr/>
        <p:nvPr/>
      </p:nvGrpSpPr>
      <p:grpSpPr>
        <a:xfrm>
          <a:off x="0" y="0"/>
          <a:ext cx="0" cy="0"/>
          <a:chOff x="0" y="0"/>
          <a:chExt cx="0" cy="0"/>
        </a:xfrm>
      </p:grpSpPr>
      <p:sp>
        <p:nvSpPr>
          <p:cNvPr id="64" name="Shape 64"/>
          <p:cNvSpPr txBox="1"/>
          <p:nvPr>
            <p:ph idx="1" type="body"/>
          </p:nvPr>
        </p:nvSpPr>
        <p:spPr>
          <a:xfrm>
            <a:off x="311700" y="623850"/>
            <a:ext cx="8520599" cy="4376099"/>
          </a:xfrm>
          <a:prstGeom prst="rect">
            <a:avLst/>
          </a:prstGeom>
        </p:spPr>
        <p:txBody>
          <a:bodyPr anchorCtr="0" anchor="t" bIns="91425" lIns="91425" rIns="91425" tIns="91425">
            <a:noAutofit/>
          </a:bodyPr>
          <a:lstStyle/>
          <a:p>
            <a:pPr rtl="0" algn="just">
              <a:spcBef>
                <a:spcPts val="0"/>
              </a:spcBef>
              <a:spcAft>
                <a:spcPts val="0"/>
              </a:spcAft>
              <a:buNone/>
            </a:pPr>
            <a:r>
              <a:rPr lang="es" sz="1600">
                <a:solidFill>
                  <a:srgbClr val="000000"/>
                </a:solidFill>
                <a:latin typeface="Comic Sans MS"/>
                <a:ea typeface="Comic Sans MS"/>
                <a:cs typeface="Comic Sans MS"/>
                <a:sym typeface="Comic Sans MS"/>
              </a:rPr>
              <a:t>La educación deberá transmitir, masiva y eficazmente, un volumen cada vez mayor de conocimientos teóricos y técnicos evolutivos, adaptados a la civilización cognitiva, porque son las bases de las competencias del futuro.</a:t>
            </a:r>
          </a:p>
          <a:p>
            <a:pPr rtl="0" algn="just">
              <a:spcBef>
                <a:spcPts val="0"/>
              </a:spcBef>
              <a:spcAft>
                <a:spcPts val="0"/>
              </a:spcAft>
              <a:buNone/>
            </a:pPr>
            <a:r>
              <a:rPr lang="es" sz="1600">
                <a:solidFill>
                  <a:srgbClr val="000000"/>
                </a:solidFill>
                <a:latin typeface="Comic Sans MS"/>
                <a:ea typeface="Comic Sans MS"/>
                <a:cs typeface="Comic Sans MS"/>
                <a:sym typeface="Comic Sans MS"/>
              </a:rPr>
              <a:t> </a:t>
            </a:r>
          </a:p>
          <a:p>
            <a:pPr rtl="0" algn="just">
              <a:spcBef>
                <a:spcPts val="0"/>
              </a:spcBef>
              <a:spcAft>
                <a:spcPts val="0"/>
              </a:spcAft>
              <a:buNone/>
            </a:pPr>
            <a:r>
              <a:rPr lang="es" sz="1600">
                <a:solidFill>
                  <a:srgbClr val="000000"/>
                </a:solidFill>
                <a:latin typeface="Comic Sans MS"/>
                <a:ea typeface="Comic Sans MS"/>
                <a:cs typeface="Comic Sans MS"/>
                <a:sym typeface="Comic Sans MS"/>
              </a:rPr>
              <a:t>Una nueva concepción más amplia de la educación debería llevar a cada persona a descubrir, despertar e incrementar sus posibilidades creativas, actualizando así el tesoro escondido en cada uno de nosotros, lo cual supone trascender una visión puramente instrumental de la educación, percibida como la vía obligada para obtener determinados resultados (experiencia práctica, adquisición de capacidades diversas, fines de carácter económico), para considerar su función en toda su plenitud, a saber, la realización de la persona que, toda ella, aprende a ser.</a:t>
            </a:r>
          </a:p>
          <a:p>
            <a:pPr>
              <a:spcBef>
                <a:spcPts val="0"/>
              </a:spcBef>
              <a:buNone/>
            </a:pPr>
            <a:r>
              <a:t/>
            </a:r>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 name="Shape 68"/>
        <p:cNvGrpSpPr/>
        <p:nvPr/>
      </p:nvGrpSpPr>
      <p:grpSpPr>
        <a:xfrm>
          <a:off x="0" y="0"/>
          <a:ext cx="0" cy="0"/>
          <a:chOff x="0" y="0"/>
          <a:chExt cx="0" cy="0"/>
        </a:xfrm>
      </p:grpSpPr>
      <p:sp>
        <p:nvSpPr>
          <p:cNvPr id="69" name="Shape 69"/>
          <p:cNvSpPr txBox="1"/>
          <p:nvPr>
            <p:ph type="title"/>
          </p:nvPr>
        </p:nvSpPr>
        <p:spPr>
          <a:xfrm>
            <a:off x="311700" y="372500"/>
            <a:ext cx="8520599" cy="733499"/>
          </a:xfrm>
          <a:prstGeom prst="rect">
            <a:avLst/>
          </a:prstGeom>
        </p:spPr>
        <p:txBody>
          <a:bodyPr anchorCtr="0" anchor="b" bIns="91425" lIns="91425" rIns="91425" tIns="91425">
            <a:noAutofit/>
          </a:bodyPr>
          <a:lstStyle/>
          <a:p>
            <a:pPr>
              <a:spcBef>
                <a:spcPts val="0"/>
              </a:spcBef>
              <a:buNone/>
            </a:pPr>
            <a:r>
              <a:t/>
            </a:r>
            <a:endParaRPr/>
          </a:p>
        </p:txBody>
      </p:sp>
      <p:sp>
        <p:nvSpPr>
          <p:cNvPr id="70" name="Shape 70"/>
          <p:cNvSpPr txBox="1"/>
          <p:nvPr>
            <p:ph idx="1" type="body"/>
          </p:nvPr>
        </p:nvSpPr>
        <p:spPr>
          <a:xfrm>
            <a:off x="311700" y="1515975"/>
            <a:ext cx="8520599" cy="3099900"/>
          </a:xfrm>
          <a:prstGeom prst="rect">
            <a:avLst/>
          </a:prstGeom>
        </p:spPr>
        <p:txBody>
          <a:bodyPr anchorCtr="0" anchor="t" bIns="91425" lIns="91425" rIns="91425" tIns="91425">
            <a:noAutofit/>
          </a:bodyPr>
          <a:lstStyle/>
          <a:p>
            <a:pPr>
              <a:spcBef>
                <a:spcPts val="0"/>
              </a:spcBef>
              <a:buNone/>
            </a:pPr>
            <a:r>
              <a:rPr b="1" lang="es">
                <a:solidFill>
                  <a:srgbClr val="404040"/>
                </a:solidFill>
                <a:latin typeface="Verdana"/>
                <a:ea typeface="Verdana"/>
                <a:cs typeface="Verdana"/>
                <a:sym typeface="Verdana"/>
              </a:rPr>
              <a:t>En la actualidad la reforma en educación de nuestro país requiere enfrentar grandes retos, que a través de políticas educativas que en la formación docente se pretende subsanar con el propósito de ser cada vez más competentes en situaciones laborales en contextos mundiales, algunas de estas políticas que determinan la formación docente es la actualización permanente y desarrollo ético que impacte en la calidad educativa, pues es una de las principales polémicas en el mundo con respecto a la educación la condición y formación del profesional</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 name="Shape 74"/>
        <p:cNvGrpSpPr/>
        <p:nvPr/>
      </p:nvGrpSpPr>
      <p:grpSpPr>
        <a:xfrm>
          <a:off x="0" y="0"/>
          <a:ext cx="0" cy="0"/>
          <a:chOff x="0" y="0"/>
          <a:chExt cx="0" cy="0"/>
        </a:xfrm>
      </p:grpSpPr>
      <p:sp>
        <p:nvSpPr>
          <p:cNvPr id="75" name="Shape 75"/>
          <p:cNvSpPr txBox="1"/>
          <p:nvPr>
            <p:ph type="title"/>
          </p:nvPr>
        </p:nvSpPr>
        <p:spPr>
          <a:xfrm>
            <a:off x="311700" y="372500"/>
            <a:ext cx="8520599" cy="733499"/>
          </a:xfrm>
          <a:prstGeom prst="rect">
            <a:avLst/>
          </a:prstGeom>
        </p:spPr>
        <p:txBody>
          <a:bodyPr anchorCtr="0" anchor="b" bIns="91425" lIns="91425" rIns="91425" tIns="91425">
            <a:noAutofit/>
          </a:bodyPr>
          <a:lstStyle/>
          <a:p>
            <a:pPr>
              <a:spcBef>
                <a:spcPts val="0"/>
              </a:spcBef>
              <a:buNone/>
            </a:pPr>
            <a:r>
              <a:t/>
            </a:r>
            <a:endParaRPr/>
          </a:p>
        </p:txBody>
      </p:sp>
      <p:sp>
        <p:nvSpPr>
          <p:cNvPr id="76" name="Shape 76"/>
          <p:cNvSpPr txBox="1"/>
          <p:nvPr>
            <p:ph idx="1" type="body"/>
          </p:nvPr>
        </p:nvSpPr>
        <p:spPr>
          <a:xfrm>
            <a:off x="311700" y="1468825"/>
            <a:ext cx="8520599" cy="3099900"/>
          </a:xfrm>
          <a:prstGeom prst="rect">
            <a:avLst/>
          </a:prstGeom>
        </p:spPr>
        <p:txBody>
          <a:bodyPr anchorCtr="0" anchor="t" bIns="91425" lIns="91425" rIns="91425" tIns="91425">
            <a:noAutofit/>
          </a:bodyPr>
          <a:lstStyle/>
          <a:p>
            <a:pPr>
              <a:spcBef>
                <a:spcPts val="0"/>
              </a:spcBef>
              <a:buNone/>
            </a:pPr>
            <a:r>
              <a:rPr lang="es"/>
              <a:t>Los sistemas educativos deben responder a los múltiples retos que les lanza la sociedad de la información, en función siempre de un enriquecimiento continuo de los conocimientos y del ejercicio de una ciudadanía adaptada a las exigencias de nuestra época.  </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 name="Shape 80"/>
        <p:cNvGrpSpPr/>
        <p:nvPr/>
      </p:nvGrpSpPr>
      <p:grpSpPr>
        <a:xfrm>
          <a:off x="0" y="0"/>
          <a:ext cx="0" cy="0"/>
          <a:chOff x="0" y="0"/>
          <a:chExt cx="0" cy="0"/>
        </a:xfrm>
      </p:grpSpPr>
      <p:sp>
        <p:nvSpPr>
          <p:cNvPr id="81" name="Shape 81"/>
          <p:cNvSpPr txBox="1"/>
          <p:nvPr>
            <p:ph idx="1" type="body"/>
          </p:nvPr>
        </p:nvSpPr>
        <p:spPr>
          <a:xfrm>
            <a:off x="311700" y="259150"/>
            <a:ext cx="8520599" cy="4728900"/>
          </a:xfrm>
          <a:prstGeom prst="rect">
            <a:avLst/>
          </a:prstGeom>
        </p:spPr>
        <p:txBody>
          <a:bodyPr anchorCtr="0" anchor="t" bIns="91425" lIns="91425" rIns="91425" tIns="91425">
            <a:noAutofit/>
          </a:bodyPr>
          <a:lstStyle/>
          <a:p>
            <a:pPr rtl="0" algn="just">
              <a:spcBef>
                <a:spcPts val="0"/>
              </a:spcBef>
              <a:buNone/>
            </a:pPr>
            <a:r>
              <a:rPr lang="es" sz="2400"/>
              <a:t>Aunque es muy diversa la situación psicológica y material de los docentes,es indispensable revalorizar su estatuto si se quiere que la “educación a lo largo de la vida” cumpla la misión clave que le asigna la Comisión en favor del progreso de nuestras sociedades y del fortalecimiento de la comprensión mutua entre los pueblos. La sociedad tiene que reconocer al maestro como tal y dotarlo de la autoridad necesaria y de los adecuados medios de trabajo.</a:t>
            </a:r>
          </a:p>
          <a:p>
            <a:pPr rtl="0" algn="just">
              <a:spcBef>
                <a:spcPts val="0"/>
              </a:spcBef>
              <a:buNone/>
            </a:pPr>
            <a:r>
              <a:t/>
            </a:r>
            <a:endParaRPr sz="2400"/>
          </a:p>
          <a:p>
            <a:pPr rtl="0" algn="just">
              <a:spcBef>
                <a:spcPts val="0"/>
              </a:spcBef>
              <a:buNone/>
            </a:pPr>
            <a:r>
              <a:t/>
            </a:r>
            <a:endParaRPr sz="2400"/>
          </a:p>
          <a:p>
            <a:pPr rtl="0" algn="just">
              <a:spcBef>
                <a:spcPts val="0"/>
              </a:spcBef>
              <a:buNone/>
            </a:pPr>
            <a:r>
              <a:t/>
            </a:r>
            <a:endParaRPr sz="2400"/>
          </a:p>
          <a:p>
            <a:pPr rtl="0" algn="just">
              <a:spcBef>
                <a:spcPts val="0"/>
              </a:spcBef>
              <a:buNone/>
            </a:pPr>
            <a:r>
              <a:t/>
            </a:r>
            <a:endParaRPr sz="2400"/>
          </a:p>
          <a:p>
            <a:pPr>
              <a:spcBef>
                <a:spcPts val="0"/>
              </a:spcBef>
              <a:buNone/>
            </a:pPr>
            <a:r>
              <a:t/>
            </a:r>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5" name="Shape 85"/>
        <p:cNvGrpSpPr/>
        <p:nvPr/>
      </p:nvGrpSpPr>
      <p:grpSpPr>
        <a:xfrm>
          <a:off x="0" y="0"/>
          <a:ext cx="0" cy="0"/>
          <a:chOff x="0" y="0"/>
          <a:chExt cx="0" cy="0"/>
        </a:xfrm>
      </p:grpSpPr>
      <p:sp>
        <p:nvSpPr>
          <p:cNvPr id="86" name="Shape 86"/>
          <p:cNvSpPr txBox="1"/>
          <p:nvPr>
            <p:ph idx="1" type="body"/>
          </p:nvPr>
        </p:nvSpPr>
        <p:spPr>
          <a:xfrm>
            <a:off x="311700" y="345525"/>
            <a:ext cx="8520599" cy="4223099"/>
          </a:xfrm>
          <a:prstGeom prst="rect">
            <a:avLst/>
          </a:prstGeom>
        </p:spPr>
        <p:txBody>
          <a:bodyPr anchorCtr="0" anchor="t" bIns="91425" lIns="91425" rIns="91425" tIns="91425">
            <a:noAutofit/>
          </a:bodyPr>
          <a:lstStyle/>
          <a:p>
            <a:pPr rtl="0" algn="just">
              <a:spcBef>
                <a:spcPts val="0"/>
              </a:spcBef>
              <a:buNone/>
            </a:pPr>
            <a:r>
              <a:rPr lang="es" sz="2400"/>
              <a:t>La necesidad de multiplicar las formas de concertación y de asociación con las familias, los círculos económicos, el mundo de las asociaciones,los agentes de la vida cultural, etc.A los docentes les concierne</a:t>
            </a:r>
          </a:p>
          <a:p>
            <a:pPr rtl="0" algn="just">
              <a:spcBef>
                <a:spcPts val="0"/>
              </a:spcBef>
              <a:buNone/>
            </a:pPr>
            <a:r>
              <a:rPr lang="es" sz="2400"/>
              <a:t>también este imperativo de actualizar</a:t>
            </a:r>
          </a:p>
          <a:p>
            <a:pPr rtl="0" algn="just">
              <a:spcBef>
                <a:spcPts val="0"/>
              </a:spcBef>
              <a:buNone/>
            </a:pPr>
            <a:r>
              <a:rPr lang="es" sz="2400"/>
              <a:t>los conocimientos y las competencias.</a:t>
            </a:r>
          </a:p>
          <a:p>
            <a:pPr rtl="0">
              <a:spcBef>
                <a:spcPts val="0"/>
              </a:spcBef>
              <a:buNone/>
            </a:pPr>
            <a:r>
              <a:t/>
            </a:r>
            <a:endParaRPr sz="2400"/>
          </a:p>
          <a:p>
            <a:pPr rtl="0">
              <a:spcBef>
                <a:spcPts val="0"/>
              </a:spcBef>
              <a:buNone/>
            </a:pPr>
            <a:r>
              <a:t/>
            </a:r>
            <a:endParaRPr sz="2400"/>
          </a:p>
          <a:p>
            <a:pPr rtl="0">
              <a:spcBef>
                <a:spcPts val="0"/>
              </a:spcBef>
              <a:buNone/>
            </a:pPr>
            <a:r>
              <a:t/>
            </a:r>
            <a:endParaRPr sz="2400"/>
          </a:p>
          <a:p>
            <a:pPr rtl="0">
              <a:spcBef>
                <a:spcPts val="0"/>
              </a:spcBef>
              <a:buNone/>
            </a:pPr>
            <a:r>
              <a:t/>
            </a:r>
            <a:endParaRPr sz="2400"/>
          </a:p>
          <a:p>
            <a:pPr>
              <a:spcBef>
                <a:spcPts val="0"/>
              </a:spcBef>
              <a:buNone/>
            </a:pPr>
            <a:r>
              <a:t/>
            </a:r>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ph idx="1" type="body"/>
          </p:nvPr>
        </p:nvSpPr>
        <p:spPr>
          <a:xfrm>
            <a:off x="311700" y="444250"/>
            <a:ext cx="8520599" cy="4124399"/>
          </a:xfrm>
          <a:prstGeom prst="rect">
            <a:avLst/>
          </a:prstGeom>
        </p:spPr>
        <p:txBody>
          <a:bodyPr anchorCtr="0" anchor="t" bIns="91425" lIns="91425" rIns="91425" tIns="91425">
            <a:noAutofit/>
          </a:bodyPr>
          <a:lstStyle/>
          <a:p>
            <a:pPr rtl="0" algn="just">
              <a:spcBef>
                <a:spcPts val="0"/>
              </a:spcBef>
              <a:buNone/>
            </a:pPr>
            <a:r>
              <a:rPr lang="es"/>
              <a:t>lo fundamental la profesión docente es una actividad solitaria en la medida en que cada educador debe hacer frente a sus propias responsabilidades y deberes profesionales, es indispensable el trabajo en equipo, particularmente en los ciclos secundarios, a fin de mejorar la calidad de la educación y de adaptarla mejor a las características particulares de las clases o de los grupos de alumnos.</a:t>
            </a:r>
          </a:p>
          <a:p>
            <a:pPr>
              <a:spcBef>
                <a:spcPts val="0"/>
              </a:spcBef>
              <a:buNone/>
            </a:pPr>
            <a:r>
              <a:t/>
            </a:r>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 name="Shape 95"/>
        <p:cNvGrpSpPr/>
        <p:nvPr/>
      </p:nvGrpSpPr>
      <p:grpSpPr>
        <a:xfrm>
          <a:off x="0" y="0"/>
          <a:ext cx="0" cy="0"/>
          <a:chOff x="0" y="0"/>
          <a:chExt cx="0" cy="0"/>
        </a:xfrm>
      </p:grpSpPr>
      <p:sp>
        <p:nvSpPr>
          <p:cNvPr id="96" name="Shape 96"/>
          <p:cNvSpPr txBox="1"/>
          <p:nvPr>
            <p:ph idx="1" type="body"/>
          </p:nvPr>
        </p:nvSpPr>
        <p:spPr>
          <a:xfrm>
            <a:off x="311700" y="276425"/>
            <a:ext cx="8520599" cy="4292399"/>
          </a:xfrm>
          <a:prstGeom prst="rect">
            <a:avLst/>
          </a:prstGeom>
        </p:spPr>
        <p:txBody>
          <a:bodyPr anchorCtr="0" anchor="t" bIns="91425" lIns="91425" rIns="91425" tIns="91425">
            <a:noAutofit/>
          </a:bodyPr>
          <a:lstStyle/>
          <a:p>
            <a:pPr rtl="0">
              <a:spcBef>
                <a:spcPts val="0"/>
              </a:spcBef>
              <a:buNone/>
            </a:pPr>
            <a:r>
              <a:rPr lang="es"/>
              <a:t>la importancia del intercambio de docentes y de la asociación entre instituciones de diferentes países, que aportan un valor añadido indispensable a la calidad de la educación y, al mismo tiempo, a la apertura de la mente hacia otras culturas, otras civilizaciones y otras experiencias.</a:t>
            </a:r>
          </a:p>
          <a:p>
            <a:pPr rtl="0">
              <a:spcBef>
                <a:spcPts val="0"/>
              </a:spcBef>
              <a:buNone/>
            </a:pPr>
            <a:r>
              <a:rPr lang="es"/>
              <a:t>es importante que los contenidos que se aborden tengan avances tanto tecnológicos como de la ciencia.</a:t>
            </a:r>
          </a:p>
          <a:p>
            <a:pPr>
              <a:spcBef>
                <a:spcPts val="0"/>
              </a:spcBef>
              <a:buNone/>
            </a:pPr>
            <a:r>
              <a:t/>
            </a:r>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x="0" y="0"/>
          <a:ext cx="0" cy="0"/>
          <a:chOff x="0" y="0"/>
          <a:chExt cx="0" cy="0"/>
        </a:xfrm>
      </p:grpSpPr>
      <p:sp>
        <p:nvSpPr>
          <p:cNvPr id="101" name="Shape 101"/>
          <p:cNvSpPr txBox="1"/>
          <p:nvPr>
            <p:ph idx="1" type="body"/>
          </p:nvPr>
        </p:nvSpPr>
        <p:spPr>
          <a:xfrm>
            <a:off x="311700" y="651575"/>
            <a:ext cx="8520599" cy="3917099"/>
          </a:xfrm>
          <a:prstGeom prst="rect">
            <a:avLst/>
          </a:prstGeom>
        </p:spPr>
        <p:txBody>
          <a:bodyPr anchorCtr="0" anchor="t" bIns="91425" lIns="91425" rIns="91425" tIns="91425">
            <a:noAutofit/>
          </a:bodyPr>
          <a:lstStyle/>
          <a:p>
            <a:pPr rtl="0">
              <a:spcBef>
                <a:spcPts val="0"/>
              </a:spcBef>
              <a:buNone/>
            </a:pPr>
            <a:r>
              <a:rPr lang="es"/>
              <a:t>Por tanto, a los docentes les concierne también este imperativo de actualizar los conocimientos y las competencias. Hay que organizar su vida profesional de tal forma que estén en condiciones, e incluso que tengan la obligación, de perfeccionar su arte y de aprovechar las experiencias realizadas en las distintas esferas de la vida económica, social y cultural. Esas posibilidades suelen preverse en las múltiples formas de vacaciones para educación o de permiso sabático. Deben ampliarse estas fórmulas mediante las oportunas adaptaciones al conjunto del personal docente</a:t>
            </a:r>
          </a:p>
          <a:p>
            <a:pPr>
              <a:spcBef>
                <a:spcPts val="0"/>
              </a:spcBef>
              <a:buNone/>
            </a:pPr>
            <a:r>
              <a:t/>
            </a:r>
            <a:endParaRP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modern-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