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charset="0"/>
      <p:regular r:id="rId12"/>
      <p:bold r:id="rId13"/>
    </p:embeddedFont>
    <p:embeddedFont>
      <p:font typeface="Source Code Pro" charset="0"/>
      <p:regular r:id="rId14"/>
      <p:bold r:id="rId15"/>
    </p:embeddedFont>
    <p:embeddedFont>
      <p:font typeface="Consolas" pitchFamily="49" charset="0"/>
      <p:regular r:id="rId16"/>
      <p:bold r:id="rId17"/>
      <p:italic r:id="rId18"/>
      <p:boldItalic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 Berry" initials="" lastIdx="4" clrIdx="0"/>
  <p:cmAuthor id="1" name="marieli 2g2b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969025"/>
            <a:ext cx="8520599" cy="3167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Dimensiones sociales de la formación y profesión docente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939500" y="832875"/>
            <a:ext cx="3837000" cy="358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/>
              <a:t>La práctica docente es de carácter social, objetivo e intencional. </a:t>
            </a:r>
          </a:p>
          <a:p>
            <a:pPr rtl="0">
              <a:spcBef>
                <a:spcPts val="0"/>
              </a:spcBef>
              <a:buNone/>
            </a:pPr>
            <a:r>
              <a:rPr lang="es" b="1"/>
              <a:t>En ella intervienen los significados, percepciones y acciones de las personas involucradas en el proceso educativo :alumnos, docentes, padres, autoridades.</a:t>
            </a:r>
          </a:p>
          <a:p>
            <a:pPr rtl="0">
              <a:spcBef>
                <a:spcPts val="0"/>
              </a:spcBef>
              <a:buNone/>
            </a:pPr>
            <a:endParaRPr b="1"/>
          </a:p>
          <a:p>
            <a:pPr algn="ctr">
              <a:spcBef>
                <a:spcPts val="0"/>
              </a:spcBef>
              <a:buNone/>
            </a:pPr>
            <a:r>
              <a:rPr lang="es" b="1">
                <a:solidFill>
                  <a:srgbClr val="0000FF"/>
                </a:solidFill>
              </a:rPr>
              <a:t>Maestros y estudiantes se constituyen en sujetos que participan en el proceso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75" y="278975"/>
            <a:ext cx="3362325" cy="44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598400"/>
            <a:ext cx="8520599" cy="33401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Se desarrolla dentro de un contexto social, económico, político y cultural que influye en su trabajo, determinando demandas y desafíos. Ella implica relaciones con 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los alumnos y alumnas  -Con otros maestros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los padres de familia  -Con las autoridades </a:t>
            </a:r>
          </a:p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la comunidad           -Con la institución.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425" y="3291800"/>
            <a:ext cx="2162174" cy="16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39" y="3351399"/>
            <a:ext cx="2128735" cy="1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475" y="3293325"/>
            <a:ext cx="14859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4050" y="3285025"/>
            <a:ext cx="1793150" cy="1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-335644">
            <a:off x="4740195" y="635136"/>
            <a:ext cx="4139313" cy="141945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Se refiere al lugar en donde una persona se desarrolla como docente.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903800" y="2354275"/>
            <a:ext cx="3812099" cy="19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 quehacer del maestro es una tarea colectivamente construida y regulada en el espacio de la escuela, lugar del trabajo docente.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531">
            <a:off x="342349" y="1951563"/>
            <a:ext cx="3899124" cy="28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0" y="-520525"/>
            <a:ext cx="4433425" cy="3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-274725">
            <a:off x="4989305" y="263372"/>
            <a:ext cx="3836945" cy="176663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El docente debe ser entendido como un individuo con cualidades, características y dificultades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989300" y="2397450"/>
            <a:ext cx="3837000" cy="1861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latin typeface="Consolas"/>
                <a:ea typeface="Consolas"/>
                <a:cs typeface="Consolas"/>
                <a:sym typeface="Consolas"/>
              </a:rPr>
              <a:t>la reflexión se dirige a la concepción del profesor como ser, capaz de analizar su presente con miras a la construcción de su futuro.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00" y="1570125"/>
            <a:ext cx="3086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00" y="-287975"/>
            <a:ext cx="4426549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270952">
            <a:off x="4939479" y="724201"/>
            <a:ext cx="3836911" cy="36951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Esta dimensión intenta recuperar un conjunto de relaciones que se refieren a la forma en que cada docente percibe y expresa su tarea como agente educativo cuyo destinatario son diversos sectores sociales.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0" y="210987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-381000"/>
            <a:ext cx="5351800" cy="4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243184">
            <a:off x="4975131" y="439429"/>
            <a:ext cx="3836996" cy="22799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Hace referencia al papel del maestro como agente a través de procesos de enseñanza para que el alumno vaya creando sus propios conocimientos.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00" y="1742225"/>
            <a:ext cx="3324599" cy="33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4750">
            <a:off x="380999" y="-228599"/>
            <a:ext cx="4248399" cy="296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 rot="-631417">
            <a:off x="5127498" y="2562147"/>
            <a:ext cx="3837040" cy="22799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400"/>
              <a:t>Trata de facilitar el conocimiento a los estudiantes, para que se apropien de él y lo recreen.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2000"/>
              <a:t>Relaciones entre las personas que participan en el proceso educativo: alumnos, maestros directores, madres y padres de familia.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20212" b="10683"/>
          <a:stretch/>
        </p:blipFill>
        <p:spPr>
          <a:xfrm rot="-282283">
            <a:off x="-51352" y="147175"/>
            <a:ext cx="5003480" cy="2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50" y="2745925"/>
            <a:ext cx="4118275" cy="220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2000"/>
              <a:t>La práctica docente va dirigida hacia el logro de determinados fines educativos, contiene siempre una reflexión axiológica, es decir, un conjunto de valores. 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3075" y="-228600"/>
            <a:ext cx="4449300" cy="33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7187">
            <a:off x="856775" y="1947075"/>
            <a:ext cx="2777075" cy="30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PresentationFormat>Presentación en pantalla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Amatic SC</vt:lpstr>
      <vt:lpstr>Source Code Pro</vt:lpstr>
      <vt:lpstr>Consolas</vt:lpstr>
      <vt:lpstr>beach-day</vt:lpstr>
      <vt:lpstr>Dimensiones sociales de la formación y profesión docente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Dimensiones sociales de la formación y profesión docente</dc:title>
  <dc:creator>Michelle</dc:creator>
  <cp:lastModifiedBy>Michelle</cp:lastModifiedBy>
  <cp:revision>1</cp:revision>
  <dcterms:modified xsi:type="dcterms:W3CDTF">2015-11-16T22:13:20Z</dcterms:modified>
</cp:coreProperties>
</file>