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fntdata" ContentType="application/x-fontdata"/>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73" r:id="rId3"/>
    <p:sldId id="274" r:id="rId4"/>
    <p:sldId id="275" r:id="rId5"/>
    <p:sldId id="276" r:id="rId6"/>
    <p:sldId id="277" r:id="rId7"/>
    <p:sldId id="258" r:id="rId8"/>
    <p:sldId id="262" r:id="rId9"/>
    <p:sldId id="263" r:id="rId10"/>
    <p:sldId id="264" r:id="rId11"/>
    <p:sldId id="265" r:id="rId12"/>
    <p:sldId id="266" r:id="rId13"/>
    <p:sldId id="267" r:id="rId14"/>
    <p:sldId id="280" r:id="rId15"/>
    <p:sldId id="279" r:id="rId16"/>
    <p:sldId id="278" r:id="rId17"/>
  </p:sldIdLst>
  <p:sldSz cx="9144000" cy="5143500" type="screen16x9"/>
  <p:notesSz cx="6858000" cy="9144000"/>
  <p:embeddedFontLst>
    <p:embeddedFont>
      <p:font typeface="Berlin Sans FB Demi" pitchFamily="34" charset="0"/>
      <p:bold r:id="rId19"/>
    </p:embeddedFont>
    <p:embeddedFont>
      <p:font typeface="Source Code Pro" charset="0"/>
      <p:regular r:id="rId20"/>
      <p:bold r:id="rId21"/>
    </p:embeddedFont>
    <p:embeddedFont>
      <p:font typeface="Shadows Into Light Two" charset="0"/>
      <p:regular r:id="rId22"/>
    </p:embeddedFont>
    <p:embeddedFont>
      <p:font typeface="Oswald" charset="0"/>
      <p:regular r:id="rId23"/>
      <p:bold r:id="rId24"/>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4833" autoAdjust="0"/>
    <p:restoredTop sz="82028" autoAdjust="0"/>
  </p:normalViewPr>
  <p:slideViewPr>
    <p:cSldViewPr snapToGrid="0">
      <p:cViewPr>
        <p:scale>
          <a:sx n="84" d="100"/>
          <a:sy n="84" d="100"/>
        </p:scale>
        <p:origin x="-120"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28709060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323605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7" name="Shape 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61843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76479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680929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78768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53233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725930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165011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p:nvPr/>
        </p:nvSpPr>
        <p:spPr>
          <a:xfrm rot="10800000">
            <a:off x="4226100" y="2933549"/>
            <a:ext cx="691799" cy="388500"/>
          </a:xfrm>
          <a:prstGeom prst="triangle">
            <a:avLst>
              <a:gd name="adj" fmla="val 50000"/>
            </a:avLst>
          </a:prstGeom>
          <a:solidFill>
            <a:schemeClr val="dk1"/>
          </a:solidFill>
          <a:ln>
            <a:noFill/>
          </a:ln>
        </p:spPr>
        <p:txBody>
          <a:bodyPr lIns="91425" tIns="91425" rIns="91425" bIns="91425" anchor="ctr" anchorCtr="0">
            <a:noAutofit/>
          </a:bodyPr>
          <a:lstStyle/>
          <a:p>
            <a:pPr>
              <a:spcBef>
                <a:spcPts val="0"/>
              </a:spcBef>
              <a:buNone/>
            </a:pPr>
            <a:endParaRPr/>
          </a:p>
        </p:txBody>
      </p:sp>
      <p:sp>
        <p:nvSpPr>
          <p:cNvPr id="10" name="Shape 10"/>
          <p:cNvSpPr/>
          <p:nvPr/>
        </p:nvSpPr>
        <p:spPr>
          <a:xfrm>
            <a:off x="-25" y="0"/>
            <a:ext cx="9144000" cy="31241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sp>
        <p:nvSpPr>
          <p:cNvPr id="11" name="Shape 11"/>
          <p:cNvSpPr txBox="1">
            <a:spLocks noGrp="1"/>
          </p:cNvSpPr>
          <p:nvPr>
            <p:ph type="ctrTitle"/>
          </p:nvPr>
        </p:nvSpPr>
        <p:spPr>
          <a:xfrm>
            <a:off x="411175" y="644300"/>
            <a:ext cx="8282399" cy="2109000"/>
          </a:xfrm>
          <a:prstGeom prst="rect">
            <a:avLst/>
          </a:prstGeom>
        </p:spPr>
        <p:txBody>
          <a:bodyPr lIns="91425" tIns="91425" rIns="91425" bIns="91425" anchor="b" anchorCtr="0"/>
          <a:lstStyle>
            <a:lvl1pPr algn="ctr">
              <a:spcBef>
                <a:spcPts val="0"/>
              </a:spcBef>
              <a:buClr>
                <a:schemeClr val="lt1"/>
              </a:buClr>
              <a:buSzPct val="100000"/>
              <a:defRPr sz="6000">
                <a:solidFill>
                  <a:schemeClr val="lt1"/>
                </a:solidFill>
              </a:defRPr>
            </a:lvl1pPr>
            <a:lvl2pPr algn="ctr">
              <a:spcBef>
                <a:spcPts val="0"/>
              </a:spcBef>
              <a:buClr>
                <a:schemeClr val="lt1"/>
              </a:buClr>
              <a:buSzPct val="100000"/>
              <a:defRPr sz="6000">
                <a:solidFill>
                  <a:schemeClr val="lt1"/>
                </a:solidFill>
              </a:defRPr>
            </a:lvl2pPr>
            <a:lvl3pPr algn="ctr">
              <a:spcBef>
                <a:spcPts val="0"/>
              </a:spcBef>
              <a:buClr>
                <a:schemeClr val="lt1"/>
              </a:buClr>
              <a:buSzPct val="100000"/>
              <a:defRPr sz="6000">
                <a:solidFill>
                  <a:schemeClr val="lt1"/>
                </a:solidFill>
              </a:defRPr>
            </a:lvl3pPr>
            <a:lvl4pPr algn="ctr">
              <a:spcBef>
                <a:spcPts val="0"/>
              </a:spcBef>
              <a:buClr>
                <a:schemeClr val="lt1"/>
              </a:buClr>
              <a:buSzPct val="100000"/>
              <a:defRPr sz="6000">
                <a:solidFill>
                  <a:schemeClr val="lt1"/>
                </a:solidFill>
              </a:defRPr>
            </a:lvl4pPr>
            <a:lvl5pPr algn="ctr">
              <a:spcBef>
                <a:spcPts val="0"/>
              </a:spcBef>
              <a:buClr>
                <a:schemeClr val="lt1"/>
              </a:buClr>
              <a:buSzPct val="100000"/>
              <a:defRPr sz="6000">
                <a:solidFill>
                  <a:schemeClr val="lt1"/>
                </a:solidFill>
              </a:defRPr>
            </a:lvl5pPr>
            <a:lvl6pPr algn="ctr">
              <a:spcBef>
                <a:spcPts val="0"/>
              </a:spcBef>
              <a:buClr>
                <a:schemeClr val="lt1"/>
              </a:buClr>
              <a:buSzPct val="100000"/>
              <a:defRPr sz="6000">
                <a:solidFill>
                  <a:schemeClr val="lt1"/>
                </a:solidFill>
              </a:defRPr>
            </a:lvl6pPr>
            <a:lvl7pPr algn="ctr">
              <a:spcBef>
                <a:spcPts val="0"/>
              </a:spcBef>
              <a:buClr>
                <a:schemeClr val="lt1"/>
              </a:buClr>
              <a:buSzPct val="100000"/>
              <a:defRPr sz="6000">
                <a:solidFill>
                  <a:schemeClr val="lt1"/>
                </a:solidFill>
              </a:defRPr>
            </a:lvl7pPr>
            <a:lvl8pPr algn="ctr">
              <a:spcBef>
                <a:spcPts val="0"/>
              </a:spcBef>
              <a:buClr>
                <a:schemeClr val="lt1"/>
              </a:buClr>
              <a:buSzPct val="100000"/>
              <a:defRPr sz="6000">
                <a:solidFill>
                  <a:schemeClr val="lt1"/>
                </a:solidFill>
              </a:defRPr>
            </a:lvl8pPr>
            <a:lvl9pPr algn="ctr">
              <a:spcBef>
                <a:spcPts val="0"/>
              </a:spcBef>
              <a:buClr>
                <a:schemeClr val="lt1"/>
              </a:buClr>
              <a:buSzPct val="100000"/>
              <a:defRPr sz="6000">
                <a:solidFill>
                  <a:schemeClr val="lt1"/>
                </a:solidFill>
              </a:defRPr>
            </a:lvl9pPr>
          </a:lstStyle>
          <a:p>
            <a:endParaRPr/>
          </a:p>
        </p:txBody>
      </p:sp>
      <p:sp>
        <p:nvSpPr>
          <p:cNvPr id="12" name="Shape 12"/>
          <p:cNvSpPr txBox="1">
            <a:spLocks noGrp="1"/>
          </p:cNvSpPr>
          <p:nvPr>
            <p:ph type="subTitle" idx="1"/>
          </p:nvPr>
        </p:nvSpPr>
        <p:spPr>
          <a:xfrm>
            <a:off x="411175" y="3398250"/>
            <a:ext cx="8282399" cy="1260599"/>
          </a:xfrm>
          <a:prstGeom prst="rect">
            <a:avLst/>
          </a:prstGeom>
        </p:spPr>
        <p:txBody>
          <a:bodyPr lIns="91425" tIns="91425" rIns="91425" bIns="91425" anchor="ctr" anchorCtr="0"/>
          <a:lstStyle>
            <a:lvl1pPr algn="ctr">
              <a:lnSpc>
                <a:spcPct val="100000"/>
              </a:lnSpc>
              <a:spcBef>
                <a:spcPts val="0"/>
              </a:spcBef>
              <a:spcAft>
                <a:spcPts val="0"/>
              </a:spcAft>
              <a:buSzPct val="100000"/>
              <a:buFont typeface="Oswald"/>
              <a:buNone/>
              <a:defRPr sz="3600">
                <a:latin typeface="Oswald"/>
                <a:ea typeface="Oswald"/>
                <a:cs typeface="Oswald"/>
                <a:sym typeface="Oswald"/>
              </a:defRPr>
            </a:lvl1pPr>
            <a:lvl2pPr algn="ctr">
              <a:lnSpc>
                <a:spcPct val="100000"/>
              </a:lnSpc>
              <a:spcBef>
                <a:spcPts val="0"/>
              </a:spcBef>
              <a:spcAft>
                <a:spcPts val="0"/>
              </a:spcAft>
              <a:buSzPct val="100000"/>
              <a:buFont typeface="Oswald"/>
              <a:buNone/>
              <a:defRPr sz="3600">
                <a:latin typeface="Oswald"/>
                <a:ea typeface="Oswald"/>
                <a:cs typeface="Oswald"/>
                <a:sym typeface="Oswald"/>
              </a:defRPr>
            </a:lvl2pPr>
            <a:lvl3pPr algn="ctr">
              <a:lnSpc>
                <a:spcPct val="100000"/>
              </a:lnSpc>
              <a:spcBef>
                <a:spcPts val="0"/>
              </a:spcBef>
              <a:spcAft>
                <a:spcPts val="0"/>
              </a:spcAft>
              <a:buSzPct val="100000"/>
              <a:buFont typeface="Oswald"/>
              <a:buNone/>
              <a:defRPr sz="3600">
                <a:latin typeface="Oswald"/>
                <a:ea typeface="Oswald"/>
                <a:cs typeface="Oswald"/>
                <a:sym typeface="Oswald"/>
              </a:defRPr>
            </a:lvl3pPr>
            <a:lvl4pPr algn="ctr">
              <a:lnSpc>
                <a:spcPct val="100000"/>
              </a:lnSpc>
              <a:spcBef>
                <a:spcPts val="0"/>
              </a:spcBef>
              <a:spcAft>
                <a:spcPts val="0"/>
              </a:spcAft>
              <a:buSzPct val="100000"/>
              <a:buFont typeface="Oswald"/>
              <a:buNone/>
              <a:defRPr sz="3600">
                <a:latin typeface="Oswald"/>
                <a:ea typeface="Oswald"/>
                <a:cs typeface="Oswald"/>
                <a:sym typeface="Oswald"/>
              </a:defRPr>
            </a:lvl4pPr>
            <a:lvl5pPr algn="ctr">
              <a:lnSpc>
                <a:spcPct val="100000"/>
              </a:lnSpc>
              <a:spcBef>
                <a:spcPts val="0"/>
              </a:spcBef>
              <a:spcAft>
                <a:spcPts val="0"/>
              </a:spcAft>
              <a:buSzPct val="100000"/>
              <a:buFont typeface="Oswald"/>
              <a:buNone/>
              <a:defRPr sz="3600">
                <a:latin typeface="Oswald"/>
                <a:ea typeface="Oswald"/>
                <a:cs typeface="Oswald"/>
                <a:sym typeface="Oswald"/>
              </a:defRPr>
            </a:lvl5pPr>
            <a:lvl6pPr algn="ctr">
              <a:lnSpc>
                <a:spcPct val="100000"/>
              </a:lnSpc>
              <a:spcBef>
                <a:spcPts val="0"/>
              </a:spcBef>
              <a:spcAft>
                <a:spcPts val="0"/>
              </a:spcAft>
              <a:buSzPct val="100000"/>
              <a:buFont typeface="Oswald"/>
              <a:buNone/>
              <a:defRPr sz="3600">
                <a:latin typeface="Oswald"/>
                <a:ea typeface="Oswald"/>
                <a:cs typeface="Oswald"/>
                <a:sym typeface="Oswald"/>
              </a:defRPr>
            </a:lvl6pPr>
            <a:lvl7pPr algn="ctr">
              <a:lnSpc>
                <a:spcPct val="100000"/>
              </a:lnSpc>
              <a:spcBef>
                <a:spcPts val="0"/>
              </a:spcBef>
              <a:spcAft>
                <a:spcPts val="0"/>
              </a:spcAft>
              <a:buSzPct val="100000"/>
              <a:buFont typeface="Oswald"/>
              <a:buNone/>
              <a:defRPr sz="3600">
                <a:latin typeface="Oswald"/>
                <a:ea typeface="Oswald"/>
                <a:cs typeface="Oswald"/>
                <a:sym typeface="Oswald"/>
              </a:defRPr>
            </a:lvl7pPr>
            <a:lvl8pPr algn="ctr">
              <a:lnSpc>
                <a:spcPct val="100000"/>
              </a:lnSpc>
              <a:spcBef>
                <a:spcPts val="0"/>
              </a:spcBef>
              <a:spcAft>
                <a:spcPts val="0"/>
              </a:spcAft>
              <a:buSzPct val="100000"/>
              <a:buFont typeface="Oswald"/>
              <a:buNone/>
              <a:defRPr sz="3600">
                <a:latin typeface="Oswald"/>
                <a:ea typeface="Oswald"/>
                <a:cs typeface="Oswald"/>
                <a:sym typeface="Oswald"/>
              </a:defRPr>
            </a:lvl8pPr>
            <a:lvl9pPr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3" name="Shape 1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0"/>
        <p:cNvGrpSpPr/>
        <p:nvPr/>
      </p:nvGrpSpPr>
      <p:grpSpPr>
        <a:xfrm>
          <a:off x="0" y="0"/>
          <a:ext cx="0" cy="0"/>
          <a:chOff x="0" y="0"/>
          <a:chExt cx="0" cy="0"/>
        </a:xfrm>
      </p:grpSpPr>
      <p:cxnSp>
        <p:nvCxnSpPr>
          <p:cNvPr id="51" name="Shape 51"/>
          <p:cNvCxnSpPr/>
          <p:nvPr/>
        </p:nvCxnSpPr>
        <p:spPr>
          <a:xfrm>
            <a:off x="413275" y="2988275"/>
            <a:ext cx="910499" cy="0"/>
          </a:xfrm>
          <a:prstGeom prst="straightConnector1">
            <a:avLst/>
          </a:prstGeom>
          <a:noFill/>
          <a:ln w="28575" cap="flat" cmpd="sng">
            <a:solidFill>
              <a:schemeClr val="dk1"/>
            </a:solidFill>
            <a:prstDash val="lgDash"/>
            <a:round/>
            <a:headEnd type="none" w="med" len="med"/>
            <a:tailEnd type="none" w="med" len="med"/>
          </a:ln>
        </p:spPr>
      </p:cxnSp>
      <p:sp>
        <p:nvSpPr>
          <p:cNvPr id="52" name="Shape 52"/>
          <p:cNvSpPr txBox="1">
            <a:spLocks noGrp="1"/>
          </p:cNvSpPr>
          <p:nvPr>
            <p:ph type="title"/>
          </p:nvPr>
        </p:nvSpPr>
        <p:spPr>
          <a:xfrm>
            <a:off x="311700" y="1106125"/>
            <a:ext cx="8520599" cy="1963500"/>
          </a:xfrm>
          <a:prstGeom prst="rect">
            <a:avLst/>
          </a:prstGeom>
        </p:spPr>
        <p:txBody>
          <a:bodyPr lIns="91425" tIns="91425" rIns="91425" bIns="91425" anchor="b" anchorCtr="0"/>
          <a:lstStyle>
            <a:lvl1pPr>
              <a:spcBef>
                <a:spcPts val="0"/>
              </a:spcBef>
              <a:buSzPct val="100000"/>
              <a:defRPr sz="12000"/>
            </a:lvl1pPr>
            <a:lvl2pPr>
              <a:spcBef>
                <a:spcPts val="0"/>
              </a:spcBef>
              <a:buSzPct val="100000"/>
              <a:defRPr sz="12000"/>
            </a:lvl2pPr>
            <a:lvl3pPr>
              <a:spcBef>
                <a:spcPts val="0"/>
              </a:spcBef>
              <a:buSzPct val="100000"/>
              <a:defRPr sz="12000"/>
            </a:lvl3pPr>
            <a:lvl4pPr>
              <a:spcBef>
                <a:spcPts val="0"/>
              </a:spcBef>
              <a:buSzPct val="100000"/>
              <a:defRPr sz="12000"/>
            </a:lvl4pPr>
            <a:lvl5pPr>
              <a:spcBef>
                <a:spcPts val="0"/>
              </a:spcBef>
              <a:buSzPct val="100000"/>
              <a:defRPr sz="12000"/>
            </a:lvl5pPr>
            <a:lvl6pPr>
              <a:spcBef>
                <a:spcPts val="0"/>
              </a:spcBef>
              <a:buSzPct val="100000"/>
              <a:defRPr sz="12000"/>
            </a:lvl6pPr>
            <a:lvl7pPr>
              <a:spcBef>
                <a:spcPts val="0"/>
              </a:spcBef>
              <a:buSzPct val="100000"/>
              <a:defRPr sz="12000"/>
            </a:lvl7pPr>
            <a:lvl8pPr>
              <a:spcBef>
                <a:spcPts val="0"/>
              </a:spcBef>
              <a:buSzPct val="100000"/>
              <a:defRPr sz="12000"/>
            </a:lvl8pPr>
            <a:lvl9pPr>
              <a:spcBef>
                <a:spcPts val="0"/>
              </a:spcBef>
              <a:buSzPct val="100000"/>
              <a:defRPr sz="12000"/>
            </a:lvl9pPr>
          </a:lstStyle>
          <a:p>
            <a:endParaRPr/>
          </a:p>
        </p:txBody>
      </p:sp>
      <p:sp>
        <p:nvSpPr>
          <p:cNvPr id="53" name="Shape 53"/>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4" name="Shape 5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5"/>
        <p:cNvGrpSpPr/>
        <p:nvPr/>
      </p:nvGrpSpPr>
      <p:grpSpPr>
        <a:xfrm>
          <a:off x="0" y="0"/>
          <a:ext cx="0" cy="0"/>
          <a:chOff x="0" y="0"/>
          <a:chExt cx="0" cy="0"/>
        </a:xfrm>
      </p:grpSpPr>
      <p:sp>
        <p:nvSpPr>
          <p:cNvPr id="56" name="Shape 5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4767263"/>
            <a:ext cx="2133600" cy="273844"/>
          </a:xfrm>
          <a:prstGeom prst="rect">
            <a:avLst/>
          </a:prstGeom>
        </p:spPr>
        <p:txBody>
          <a:bodyPr/>
          <a:lstStyle/>
          <a:p>
            <a:fld id="{CE68CA8F-0F46-4E95-8D90-09A504D39CAB}" type="datetimeFigureOut">
              <a:rPr lang="es-MX" smtClean="0"/>
              <a:t>19/11/2015</a:t>
            </a:fld>
            <a:endParaRPr lang="es-MX"/>
          </a:p>
        </p:txBody>
      </p:sp>
      <p:sp>
        <p:nvSpPr>
          <p:cNvPr id="5" name="4 Marcador de pie de página"/>
          <p:cNvSpPr>
            <a:spLocks noGrp="1"/>
          </p:cNvSpPr>
          <p:nvPr>
            <p:ph type="ftr" sz="quarter" idx="11"/>
          </p:nvPr>
        </p:nvSpPr>
        <p:spPr>
          <a:xfrm>
            <a:off x="3124200" y="4767263"/>
            <a:ext cx="2895600" cy="273844"/>
          </a:xfrm>
          <a:prstGeom prst="rect">
            <a:avLst/>
          </a:prstGeom>
        </p:spPr>
        <p:txBody>
          <a:bodyPr/>
          <a:lstStyle/>
          <a:p>
            <a:endParaRPr lang="es-MX"/>
          </a:p>
        </p:txBody>
      </p:sp>
      <p:sp>
        <p:nvSpPr>
          <p:cNvPr id="6" name="5 Marcador de número de diapositiva"/>
          <p:cNvSpPr>
            <a:spLocks noGrp="1"/>
          </p:cNvSpPr>
          <p:nvPr>
            <p:ph type="sldNum" sz="quarter" idx="12"/>
          </p:nvPr>
        </p:nvSpPr>
        <p:spPr/>
        <p:txBody>
          <a:bodyPr/>
          <a:lstStyle/>
          <a:p>
            <a:fld id="{50F55984-C29F-4D5D-8F88-0AF8F7527C00}" type="slidenum">
              <a:rPr lang="es-MX" smtClean="0"/>
              <a:t>‹Nº›</a:t>
            </a:fld>
            <a:endParaRPr lang="es-MX"/>
          </a:p>
        </p:txBody>
      </p:sp>
    </p:spTree>
    <p:extLst>
      <p:ext uri="{BB962C8B-B14F-4D97-AF65-F5344CB8AC3E}">
        <p14:creationId xmlns:p14="http://schemas.microsoft.com/office/powerpoint/2010/main" val="10552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14"/>
        <p:cNvGrpSpPr/>
        <p:nvPr/>
      </p:nvGrpSpPr>
      <p:grpSpPr>
        <a:xfrm>
          <a:off x="0" y="0"/>
          <a:ext cx="0" cy="0"/>
          <a:chOff x="0" y="0"/>
          <a:chExt cx="0" cy="0"/>
        </a:xfrm>
      </p:grpSpPr>
      <p:sp>
        <p:nvSpPr>
          <p:cNvPr id="15" name="Shape 15"/>
          <p:cNvSpPr/>
          <p:nvPr/>
        </p:nvSpPr>
        <p:spPr>
          <a:xfrm>
            <a:off x="0" y="1567350"/>
            <a:ext cx="9144000" cy="2008800"/>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sp>
        <p:nvSpPr>
          <p:cNvPr id="16" name="Shape 16"/>
          <p:cNvSpPr txBox="1">
            <a:spLocks noGrp="1"/>
          </p:cNvSpPr>
          <p:nvPr>
            <p:ph type="title"/>
          </p:nvPr>
        </p:nvSpPr>
        <p:spPr>
          <a:xfrm>
            <a:off x="430800" y="1889700"/>
            <a:ext cx="8282399" cy="1516500"/>
          </a:xfrm>
          <a:prstGeom prst="rect">
            <a:avLst/>
          </a:prstGeom>
        </p:spPr>
        <p:txBody>
          <a:bodyPr lIns="91425" tIns="91425" rIns="91425" bIns="91425" anchor="ctr" anchorCtr="0"/>
          <a:lstStyle>
            <a:lvl1pPr algn="ctr">
              <a:spcBef>
                <a:spcPts val="0"/>
              </a:spcBef>
              <a:buClr>
                <a:schemeClr val="lt1"/>
              </a:buClr>
              <a:buSzPct val="100000"/>
              <a:defRPr sz="3600">
                <a:solidFill>
                  <a:schemeClr val="lt1"/>
                </a:solidFill>
              </a:defRPr>
            </a:lvl1pPr>
            <a:lvl2pPr algn="ctr">
              <a:spcBef>
                <a:spcPts val="0"/>
              </a:spcBef>
              <a:buClr>
                <a:schemeClr val="lt1"/>
              </a:buClr>
              <a:buSzPct val="100000"/>
              <a:defRPr sz="3600">
                <a:solidFill>
                  <a:schemeClr val="lt1"/>
                </a:solidFill>
              </a:defRPr>
            </a:lvl2pPr>
            <a:lvl3pPr algn="ctr">
              <a:spcBef>
                <a:spcPts val="0"/>
              </a:spcBef>
              <a:buClr>
                <a:schemeClr val="lt1"/>
              </a:buClr>
              <a:buSzPct val="100000"/>
              <a:defRPr sz="3600">
                <a:solidFill>
                  <a:schemeClr val="lt1"/>
                </a:solidFill>
              </a:defRPr>
            </a:lvl3pPr>
            <a:lvl4pPr algn="ctr">
              <a:spcBef>
                <a:spcPts val="0"/>
              </a:spcBef>
              <a:buClr>
                <a:schemeClr val="lt1"/>
              </a:buClr>
              <a:buSzPct val="100000"/>
              <a:defRPr sz="3600">
                <a:solidFill>
                  <a:schemeClr val="lt1"/>
                </a:solidFill>
              </a:defRPr>
            </a:lvl4pPr>
            <a:lvl5pPr algn="ctr">
              <a:spcBef>
                <a:spcPts val="0"/>
              </a:spcBef>
              <a:buClr>
                <a:schemeClr val="lt1"/>
              </a:buClr>
              <a:buSzPct val="100000"/>
              <a:defRPr sz="3600">
                <a:solidFill>
                  <a:schemeClr val="lt1"/>
                </a:solidFill>
              </a:defRPr>
            </a:lvl5pPr>
            <a:lvl6pPr algn="ctr">
              <a:spcBef>
                <a:spcPts val="0"/>
              </a:spcBef>
              <a:buClr>
                <a:schemeClr val="lt1"/>
              </a:buClr>
              <a:buSzPct val="100000"/>
              <a:defRPr sz="3600">
                <a:solidFill>
                  <a:schemeClr val="lt1"/>
                </a:solidFill>
              </a:defRPr>
            </a:lvl6pPr>
            <a:lvl7pPr algn="ctr">
              <a:spcBef>
                <a:spcPts val="0"/>
              </a:spcBef>
              <a:buClr>
                <a:schemeClr val="lt1"/>
              </a:buClr>
              <a:buSzPct val="100000"/>
              <a:defRPr sz="3600">
                <a:solidFill>
                  <a:schemeClr val="lt1"/>
                </a:solidFill>
              </a:defRPr>
            </a:lvl7pPr>
            <a:lvl8pPr algn="ctr">
              <a:spcBef>
                <a:spcPts val="0"/>
              </a:spcBef>
              <a:buClr>
                <a:schemeClr val="lt1"/>
              </a:buClr>
              <a:buSzPct val="100000"/>
              <a:defRPr sz="3600">
                <a:solidFill>
                  <a:schemeClr val="lt1"/>
                </a:solidFill>
              </a:defRPr>
            </a:lvl8pPr>
            <a:lvl9pPr algn="ctr">
              <a:spcBef>
                <a:spcPts val="0"/>
              </a:spcBef>
              <a:buClr>
                <a:schemeClr val="lt1"/>
              </a:buClr>
              <a:buSzPct val="100000"/>
              <a:defRPr sz="3600">
                <a:solidFill>
                  <a:schemeClr val="lt1"/>
                </a:solidFill>
              </a:defRPr>
            </a:lvl9pPr>
          </a:lstStyle>
          <a:p>
            <a:endParaRPr/>
          </a:p>
        </p:txBody>
      </p:sp>
      <p:sp>
        <p:nvSpPr>
          <p:cNvPr id="17" name="Shape 1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cxnSp>
        <p:nvCxnSpPr>
          <p:cNvPr id="19" name="Shape 19"/>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0" name="Shape 20"/>
          <p:cNvSpPr txBox="1">
            <a:spLocks noGrp="1"/>
          </p:cNvSpPr>
          <p:nvPr>
            <p:ph type="title"/>
          </p:nvPr>
        </p:nvSpPr>
        <p:spPr>
          <a:xfrm>
            <a:off x="311700" y="372500"/>
            <a:ext cx="8520599" cy="7334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 name="Shape 21"/>
          <p:cNvSpPr txBox="1">
            <a:spLocks noGrp="1"/>
          </p:cNvSpPr>
          <p:nvPr>
            <p:ph type="body" idx="1"/>
          </p:nvPr>
        </p:nvSpPr>
        <p:spPr>
          <a:xfrm>
            <a:off x="311700" y="1468825"/>
            <a:ext cx="8520599" cy="30999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 name="Shape 2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cxnSp>
        <p:nvCxnSpPr>
          <p:cNvPr id="24" name="Shape 24"/>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5" name="Shape 25"/>
          <p:cNvSpPr txBox="1">
            <a:spLocks noGrp="1"/>
          </p:cNvSpPr>
          <p:nvPr>
            <p:ph type="title"/>
          </p:nvPr>
        </p:nvSpPr>
        <p:spPr>
          <a:xfrm>
            <a:off x="311700" y="372500"/>
            <a:ext cx="8520599" cy="7334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body" idx="1"/>
          </p:nvPr>
        </p:nvSpPr>
        <p:spPr>
          <a:xfrm>
            <a:off x="311700" y="1468825"/>
            <a:ext cx="3999899" cy="30999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7" name="Shape 27"/>
          <p:cNvSpPr txBox="1">
            <a:spLocks noGrp="1"/>
          </p:cNvSpPr>
          <p:nvPr>
            <p:ph type="body" idx="2"/>
          </p:nvPr>
        </p:nvSpPr>
        <p:spPr>
          <a:xfrm>
            <a:off x="4832400" y="1468825"/>
            <a:ext cx="3999899" cy="30999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8" name="Shape 2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372500"/>
            <a:ext cx="8520599" cy="7334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cxnSp>
        <p:nvCxnSpPr>
          <p:cNvPr id="33" name="Shape 33"/>
          <p:cNvCxnSpPr/>
          <p:nvPr/>
        </p:nvCxnSpPr>
        <p:spPr>
          <a:xfrm>
            <a:off x="418675" y="1457787"/>
            <a:ext cx="614099" cy="0"/>
          </a:xfrm>
          <a:prstGeom prst="straightConnector1">
            <a:avLst/>
          </a:prstGeom>
          <a:noFill/>
          <a:ln w="19050" cap="flat" cmpd="sng">
            <a:solidFill>
              <a:schemeClr val="dk2"/>
            </a:solidFill>
            <a:prstDash val="lgDash"/>
            <a:round/>
            <a:headEnd type="none" w="med" len="med"/>
            <a:tailEnd type="none" w="med" len="med"/>
          </a:ln>
        </p:spPr>
      </p:cxnSp>
      <p:sp>
        <p:nvSpPr>
          <p:cNvPr id="34" name="Shape 34"/>
          <p:cNvSpPr txBox="1">
            <a:spLocks noGrp="1"/>
          </p:cNvSpPr>
          <p:nvPr>
            <p:ph type="title"/>
          </p:nvPr>
        </p:nvSpPr>
        <p:spPr>
          <a:xfrm>
            <a:off x="311700" y="6318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35" name="Shape 35"/>
          <p:cNvSpPr txBox="1">
            <a:spLocks noGrp="1"/>
          </p:cNvSpPr>
          <p:nvPr>
            <p:ph type="body" idx="1"/>
          </p:nvPr>
        </p:nvSpPr>
        <p:spPr>
          <a:xfrm>
            <a:off x="311700" y="1618203"/>
            <a:ext cx="2807999" cy="29508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6" name="Shape 3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90250" y="528900"/>
            <a:ext cx="5678099" cy="4085699"/>
          </a:xfrm>
          <a:prstGeom prst="rect">
            <a:avLst/>
          </a:prstGeom>
        </p:spPr>
        <p:txBody>
          <a:bodyPr lIns="91425" tIns="91425" rIns="91425" bIns="91425" anchor="ctr" anchorCtr="0"/>
          <a:lstStyle>
            <a:lvl1pPr>
              <a:spcBef>
                <a:spcPts val="0"/>
              </a:spcBef>
              <a:buClr>
                <a:schemeClr val="lt1"/>
              </a:buClr>
              <a:buSzPct val="100000"/>
              <a:defRPr sz="5400">
                <a:solidFill>
                  <a:schemeClr val="lt1"/>
                </a:solidFill>
              </a:defRPr>
            </a:lvl1pPr>
            <a:lvl2pPr>
              <a:spcBef>
                <a:spcPts val="0"/>
              </a:spcBef>
              <a:buClr>
                <a:schemeClr val="lt1"/>
              </a:buClr>
              <a:buSzPct val="100000"/>
              <a:defRPr sz="5400">
                <a:solidFill>
                  <a:schemeClr val="lt1"/>
                </a:solidFill>
              </a:defRPr>
            </a:lvl2pPr>
            <a:lvl3pPr>
              <a:spcBef>
                <a:spcPts val="0"/>
              </a:spcBef>
              <a:buClr>
                <a:schemeClr val="lt1"/>
              </a:buClr>
              <a:buSzPct val="100000"/>
              <a:defRPr sz="5400">
                <a:solidFill>
                  <a:schemeClr val="lt1"/>
                </a:solidFill>
              </a:defRPr>
            </a:lvl3pPr>
            <a:lvl4pPr>
              <a:spcBef>
                <a:spcPts val="0"/>
              </a:spcBef>
              <a:buClr>
                <a:schemeClr val="lt1"/>
              </a:buClr>
              <a:buSzPct val="100000"/>
              <a:defRPr sz="5400">
                <a:solidFill>
                  <a:schemeClr val="lt1"/>
                </a:solidFill>
              </a:defRPr>
            </a:lvl4pPr>
            <a:lvl5pPr>
              <a:spcBef>
                <a:spcPts val="0"/>
              </a:spcBef>
              <a:buClr>
                <a:schemeClr val="lt1"/>
              </a:buClr>
              <a:buSzPct val="100000"/>
              <a:defRPr sz="5400">
                <a:solidFill>
                  <a:schemeClr val="lt1"/>
                </a:solidFill>
              </a:defRPr>
            </a:lvl5pPr>
            <a:lvl6pPr>
              <a:spcBef>
                <a:spcPts val="0"/>
              </a:spcBef>
              <a:buClr>
                <a:schemeClr val="lt1"/>
              </a:buClr>
              <a:buSzPct val="100000"/>
              <a:defRPr sz="5400">
                <a:solidFill>
                  <a:schemeClr val="lt1"/>
                </a:solidFill>
              </a:defRPr>
            </a:lvl6pPr>
            <a:lvl7pPr>
              <a:spcBef>
                <a:spcPts val="0"/>
              </a:spcBef>
              <a:buClr>
                <a:schemeClr val="lt1"/>
              </a:buClr>
              <a:buSzPct val="100000"/>
              <a:defRPr sz="5400">
                <a:solidFill>
                  <a:schemeClr val="lt1"/>
                </a:solidFill>
              </a:defRPr>
            </a:lvl7pPr>
            <a:lvl8pPr>
              <a:spcBef>
                <a:spcPts val="0"/>
              </a:spcBef>
              <a:buClr>
                <a:schemeClr val="lt1"/>
              </a:buClr>
              <a:buSzPct val="100000"/>
              <a:defRPr sz="5400">
                <a:solidFill>
                  <a:schemeClr val="lt1"/>
                </a:solidFill>
              </a:defRPr>
            </a:lvl8pPr>
            <a:lvl9pPr>
              <a:spcBef>
                <a:spcPts val="0"/>
              </a:spcBef>
              <a:buClr>
                <a:schemeClr val="lt1"/>
              </a:buClr>
              <a:buSzPct val="100000"/>
              <a:defRPr sz="5400">
                <a:solidFill>
                  <a:schemeClr val="lt1"/>
                </a:solidFill>
              </a:defRPr>
            </a:lvl9pPr>
          </a:lstStyle>
          <a:p>
            <a:endParaRPr/>
          </a:p>
        </p:txBody>
      </p:sp>
      <p:sp>
        <p:nvSpPr>
          <p:cNvPr id="39" name="Shape 3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solidFill>
                  <a:schemeClr val="lt1"/>
                </a:solidFill>
              </a:rPr>
              <a:t>‹Nº›</a:t>
            </a:fld>
            <a:endParaRPr lang="es">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0"/>
        <p:cNvGrpSpPr/>
        <p:nvPr/>
      </p:nvGrpSpPr>
      <p:grpSpPr>
        <a:xfrm>
          <a:off x="0" y="0"/>
          <a:ext cx="0" cy="0"/>
          <a:chOff x="0" y="0"/>
          <a:chExt cx="0" cy="0"/>
        </a:xfrm>
      </p:grpSpPr>
      <p:sp>
        <p:nvSpPr>
          <p:cNvPr id="41" name="Shape 41"/>
          <p:cNvSpPr/>
          <p:nvPr/>
        </p:nvSpPr>
        <p:spPr>
          <a:xfrm>
            <a:off x="4572000" y="175"/>
            <a:ext cx="4572000" cy="5143499"/>
          </a:xfrm>
          <a:prstGeom prst="rect">
            <a:avLst/>
          </a:prstGeom>
          <a:solidFill>
            <a:schemeClr val="lt1"/>
          </a:solidFill>
          <a:ln>
            <a:noFill/>
          </a:ln>
        </p:spPr>
        <p:txBody>
          <a:bodyPr lIns="91425" tIns="91425" rIns="91425" bIns="91425" anchor="ctr" anchorCtr="0">
            <a:noAutofit/>
          </a:bodyPr>
          <a:lstStyle/>
          <a:p>
            <a:pPr>
              <a:spcBef>
                <a:spcPts val="0"/>
              </a:spcBef>
              <a:buNone/>
            </a:pPr>
            <a:endParaRPr/>
          </a:p>
        </p:txBody>
      </p:sp>
      <p:cxnSp>
        <p:nvCxnSpPr>
          <p:cNvPr id="42" name="Shape 42"/>
          <p:cNvCxnSpPr/>
          <p:nvPr/>
        </p:nvCxnSpPr>
        <p:spPr>
          <a:xfrm>
            <a:off x="5029675" y="4495500"/>
            <a:ext cx="577199" cy="0"/>
          </a:xfrm>
          <a:prstGeom prst="straightConnector1">
            <a:avLst/>
          </a:prstGeom>
          <a:noFill/>
          <a:ln w="19050" cap="flat" cmpd="sng">
            <a:solidFill>
              <a:schemeClr val="dk1"/>
            </a:solidFill>
            <a:prstDash val="lgDash"/>
            <a:round/>
            <a:headEnd type="none" w="med" len="med"/>
            <a:tailEnd type="none" w="med" len="med"/>
          </a:ln>
        </p:spPr>
      </p:cxnSp>
      <p:sp>
        <p:nvSpPr>
          <p:cNvPr id="43" name="Shape 43"/>
          <p:cNvSpPr txBox="1">
            <a:spLocks noGrp="1"/>
          </p:cNvSpPr>
          <p:nvPr>
            <p:ph type="title"/>
          </p:nvPr>
        </p:nvSpPr>
        <p:spPr>
          <a:xfrm>
            <a:off x="265500" y="1078750"/>
            <a:ext cx="4045199" cy="1789200"/>
          </a:xfrm>
          <a:prstGeom prst="rect">
            <a:avLst/>
          </a:prstGeom>
        </p:spPr>
        <p:txBody>
          <a:bodyPr lIns="91425" tIns="91425" rIns="91425" bIns="91425" anchor="b" anchorCtr="0"/>
          <a:lstStyle>
            <a:lvl1pPr algn="ctr">
              <a:spcBef>
                <a:spcPts val="0"/>
              </a:spcBef>
              <a:buClr>
                <a:schemeClr val="lt1"/>
              </a:buClr>
              <a:buSzPct val="100000"/>
              <a:defRPr sz="4600">
                <a:solidFill>
                  <a:schemeClr val="lt1"/>
                </a:solidFill>
              </a:defRPr>
            </a:lvl1pPr>
            <a:lvl2pPr algn="ctr">
              <a:spcBef>
                <a:spcPts val="0"/>
              </a:spcBef>
              <a:buClr>
                <a:schemeClr val="lt1"/>
              </a:buClr>
              <a:buSzPct val="100000"/>
              <a:defRPr sz="4600">
                <a:solidFill>
                  <a:schemeClr val="lt1"/>
                </a:solidFill>
              </a:defRPr>
            </a:lvl2pPr>
            <a:lvl3pPr algn="ctr">
              <a:spcBef>
                <a:spcPts val="0"/>
              </a:spcBef>
              <a:buClr>
                <a:schemeClr val="lt1"/>
              </a:buClr>
              <a:buSzPct val="100000"/>
              <a:defRPr sz="4600">
                <a:solidFill>
                  <a:schemeClr val="lt1"/>
                </a:solidFill>
              </a:defRPr>
            </a:lvl3pPr>
            <a:lvl4pPr algn="ctr">
              <a:spcBef>
                <a:spcPts val="0"/>
              </a:spcBef>
              <a:buClr>
                <a:schemeClr val="lt1"/>
              </a:buClr>
              <a:buSzPct val="100000"/>
              <a:defRPr sz="4600">
                <a:solidFill>
                  <a:schemeClr val="lt1"/>
                </a:solidFill>
              </a:defRPr>
            </a:lvl4pPr>
            <a:lvl5pPr algn="ctr">
              <a:spcBef>
                <a:spcPts val="0"/>
              </a:spcBef>
              <a:buClr>
                <a:schemeClr val="lt1"/>
              </a:buClr>
              <a:buSzPct val="100000"/>
              <a:defRPr sz="4600">
                <a:solidFill>
                  <a:schemeClr val="lt1"/>
                </a:solidFill>
              </a:defRPr>
            </a:lvl5pPr>
            <a:lvl6pPr algn="ctr">
              <a:spcBef>
                <a:spcPts val="0"/>
              </a:spcBef>
              <a:buClr>
                <a:schemeClr val="lt1"/>
              </a:buClr>
              <a:buSzPct val="100000"/>
              <a:defRPr sz="4600">
                <a:solidFill>
                  <a:schemeClr val="lt1"/>
                </a:solidFill>
              </a:defRPr>
            </a:lvl6pPr>
            <a:lvl7pPr algn="ctr">
              <a:spcBef>
                <a:spcPts val="0"/>
              </a:spcBef>
              <a:buClr>
                <a:schemeClr val="lt1"/>
              </a:buClr>
              <a:buSzPct val="100000"/>
              <a:defRPr sz="4600">
                <a:solidFill>
                  <a:schemeClr val="lt1"/>
                </a:solidFill>
              </a:defRPr>
            </a:lvl7pPr>
            <a:lvl8pPr algn="ctr">
              <a:spcBef>
                <a:spcPts val="0"/>
              </a:spcBef>
              <a:buClr>
                <a:schemeClr val="lt1"/>
              </a:buClr>
              <a:buSzPct val="100000"/>
              <a:defRPr sz="4600">
                <a:solidFill>
                  <a:schemeClr val="lt1"/>
                </a:solidFill>
              </a:defRPr>
            </a:lvl8pPr>
            <a:lvl9pPr algn="ctr">
              <a:spcBef>
                <a:spcPts val="0"/>
              </a:spcBef>
              <a:buClr>
                <a:schemeClr val="lt1"/>
              </a:buClr>
              <a:buSzPct val="100000"/>
              <a:defRPr sz="4600">
                <a:solidFill>
                  <a:schemeClr val="lt1"/>
                </a:solidFill>
              </a:defRPr>
            </a:lvl9pPr>
          </a:lstStyle>
          <a:p>
            <a:endParaRPr/>
          </a:p>
        </p:txBody>
      </p:sp>
      <p:sp>
        <p:nvSpPr>
          <p:cNvPr id="44" name="Shape 44"/>
          <p:cNvSpPr txBox="1">
            <a:spLocks noGrp="1"/>
          </p:cNvSpPr>
          <p:nvPr>
            <p:ph type="subTitle" idx="1"/>
          </p:nvPr>
        </p:nvSpPr>
        <p:spPr>
          <a:xfrm>
            <a:off x="265500" y="2921400"/>
            <a:ext cx="4045199" cy="1345500"/>
          </a:xfrm>
          <a:prstGeom prst="rect">
            <a:avLst/>
          </a:prstGeom>
        </p:spPr>
        <p:txBody>
          <a:bodyPr lIns="91425" tIns="91425" rIns="91425" bIns="91425" anchor="t" anchorCtr="0"/>
          <a:lstStyle>
            <a:lvl1pPr algn="ctr">
              <a:lnSpc>
                <a:spcPct val="100000"/>
              </a:lnSpc>
              <a:spcBef>
                <a:spcPts val="0"/>
              </a:spcBef>
              <a:spcAft>
                <a:spcPts val="0"/>
              </a:spcAft>
              <a:buClr>
                <a:schemeClr val="lt1"/>
              </a:buClr>
              <a:buSzPct val="100000"/>
              <a:buNone/>
              <a:defRPr sz="1900">
                <a:solidFill>
                  <a:schemeClr val="lt1"/>
                </a:solidFill>
              </a:defRPr>
            </a:lvl1pPr>
            <a:lvl2pPr algn="ctr">
              <a:lnSpc>
                <a:spcPct val="100000"/>
              </a:lnSpc>
              <a:spcBef>
                <a:spcPts val="0"/>
              </a:spcBef>
              <a:spcAft>
                <a:spcPts val="0"/>
              </a:spcAft>
              <a:buClr>
                <a:schemeClr val="lt1"/>
              </a:buClr>
              <a:buSzPct val="100000"/>
              <a:buNone/>
              <a:defRPr sz="1900">
                <a:solidFill>
                  <a:schemeClr val="lt1"/>
                </a:solidFill>
              </a:defRPr>
            </a:lvl2pPr>
            <a:lvl3pPr algn="ctr">
              <a:lnSpc>
                <a:spcPct val="100000"/>
              </a:lnSpc>
              <a:spcBef>
                <a:spcPts val="0"/>
              </a:spcBef>
              <a:spcAft>
                <a:spcPts val="0"/>
              </a:spcAft>
              <a:buClr>
                <a:schemeClr val="lt1"/>
              </a:buClr>
              <a:buSzPct val="100000"/>
              <a:buNone/>
              <a:defRPr sz="1900">
                <a:solidFill>
                  <a:schemeClr val="lt1"/>
                </a:solidFill>
              </a:defRPr>
            </a:lvl3pPr>
            <a:lvl4pPr algn="ctr">
              <a:lnSpc>
                <a:spcPct val="100000"/>
              </a:lnSpc>
              <a:spcBef>
                <a:spcPts val="0"/>
              </a:spcBef>
              <a:spcAft>
                <a:spcPts val="0"/>
              </a:spcAft>
              <a:buClr>
                <a:schemeClr val="lt1"/>
              </a:buClr>
              <a:buSzPct val="100000"/>
              <a:buNone/>
              <a:defRPr sz="1900">
                <a:solidFill>
                  <a:schemeClr val="lt1"/>
                </a:solidFill>
              </a:defRPr>
            </a:lvl4pPr>
            <a:lvl5pPr algn="ctr">
              <a:lnSpc>
                <a:spcPct val="100000"/>
              </a:lnSpc>
              <a:spcBef>
                <a:spcPts val="0"/>
              </a:spcBef>
              <a:spcAft>
                <a:spcPts val="0"/>
              </a:spcAft>
              <a:buClr>
                <a:schemeClr val="lt1"/>
              </a:buClr>
              <a:buSzPct val="100000"/>
              <a:buNone/>
              <a:defRPr sz="1900">
                <a:solidFill>
                  <a:schemeClr val="lt1"/>
                </a:solidFill>
              </a:defRPr>
            </a:lvl5pPr>
            <a:lvl6pPr algn="ctr">
              <a:lnSpc>
                <a:spcPct val="100000"/>
              </a:lnSpc>
              <a:spcBef>
                <a:spcPts val="0"/>
              </a:spcBef>
              <a:spcAft>
                <a:spcPts val="0"/>
              </a:spcAft>
              <a:buClr>
                <a:schemeClr val="lt1"/>
              </a:buClr>
              <a:buSzPct val="100000"/>
              <a:buNone/>
              <a:defRPr sz="1900">
                <a:solidFill>
                  <a:schemeClr val="lt1"/>
                </a:solidFill>
              </a:defRPr>
            </a:lvl6pPr>
            <a:lvl7pPr algn="ctr">
              <a:lnSpc>
                <a:spcPct val="100000"/>
              </a:lnSpc>
              <a:spcBef>
                <a:spcPts val="0"/>
              </a:spcBef>
              <a:spcAft>
                <a:spcPts val="0"/>
              </a:spcAft>
              <a:buClr>
                <a:schemeClr val="lt1"/>
              </a:buClr>
              <a:buSzPct val="100000"/>
              <a:buNone/>
              <a:defRPr sz="1900">
                <a:solidFill>
                  <a:schemeClr val="lt1"/>
                </a:solidFill>
              </a:defRPr>
            </a:lvl7pPr>
            <a:lvl8pPr algn="ctr">
              <a:lnSpc>
                <a:spcPct val="100000"/>
              </a:lnSpc>
              <a:spcBef>
                <a:spcPts val="0"/>
              </a:spcBef>
              <a:spcAft>
                <a:spcPts val="0"/>
              </a:spcAft>
              <a:buClr>
                <a:schemeClr val="lt1"/>
              </a:buClr>
              <a:buSzPct val="100000"/>
              <a:buNone/>
              <a:defRPr sz="1900">
                <a:solidFill>
                  <a:schemeClr val="lt1"/>
                </a:solidFill>
              </a:defRPr>
            </a:lvl8pPr>
            <a:lvl9pPr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5" name="Shape 45"/>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6" name="Shape 4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49" name="Shape 4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372500"/>
            <a:ext cx="8520599" cy="733499"/>
          </a:xfrm>
          <a:prstGeom prst="rect">
            <a:avLst/>
          </a:prstGeom>
          <a:noFill/>
          <a:ln>
            <a:noFill/>
          </a:ln>
        </p:spPr>
        <p:txBody>
          <a:bodyPr lIns="91425" tIns="91425" rIns="91425" bIns="91425" anchor="b" anchorCtr="0"/>
          <a:lstStyle>
            <a:lvl1pPr>
              <a:spcBef>
                <a:spcPts val="0"/>
              </a:spcBef>
              <a:buClr>
                <a:schemeClr val="dk2"/>
              </a:buClr>
              <a:buSzPct val="100000"/>
              <a:buFont typeface="Oswald"/>
              <a:buNone/>
              <a:defRPr sz="3000">
                <a:solidFill>
                  <a:schemeClr val="dk2"/>
                </a:solidFill>
                <a:latin typeface="Oswald"/>
                <a:ea typeface="Oswald"/>
                <a:cs typeface="Oswald"/>
                <a:sym typeface="Oswald"/>
              </a:defRPr>
            </a:lvl1pPr>
            <a:lvl2pPr>
              <a:spcBef>
                <a:spcPts val="0"/>
              </a:spcBef>
              <a:buClr>
                <a:schemeClr val="dk2"/>
              </a:buClr>
              <a:buSzPct val="100000"/>
              <a:buFont typeface="Oswald"/>
              <a:buNone/>
              <a:defRPr sz="3000">
                <a:solidFill>
                  <a:schemeClr val="dk2"/>
                </a:solidFill>
                <a:latin typeface="Oswald"/>
                <a:ea typeface="Oswald"/>
                <a:cs typeface="Oswald"/>
                <a:sym typeface="Oswald"/>
              </a:defRPr>
            </a:lvl2pPr>
            <a:lvl3pPr>
              <a:spcBef>
                <a:spcPts val="0"/>
              </a:spcBef>
              <a:buClr>
                <a:schemeClr val="dk2"/>
              </a:buClr>
              <a:buSzPct val="100000"/>
              <a:buFont typeface="Oswald"/>
              <a:buNone/>
              <a:defRPr sz="3000">
                <a:solidFill>
                  <a:schemeClr val="dk2"/>
                </a:solidFill>
                <a:latin typeface="Oswald"/>
                <a:ea typeface="Oswald"/>
                <a:cs typeface="Oswald"/>
                <a:sym typeface="Oswald"/>
              </a:defRPr>
            </a:lvl3pPr>
            <a:lvl4pPr>
              <a:spcBef>
                <a:spcPts val="0"/>
              </a:spcBef>
              <a:buClr>
                <a:schemeClr val="dk2"/>
              </a:buClr>
              <a:buSzPct val="100000"/>
              <a:buFont typeface="Oswald"/>
              <a:buNone/>
              <a:defRPr sz="3000">
                <a:solidFill>
                  <a:schemeClr val="dk2"/>
                </a:solidFill>
                <a:latin typeface="Oswald"/>
                <a:ea typeface="Oswald"/>
                <a:cs typeface="Oswald"/>
                <a:sym typeface="Oswald"/>
              </a:defRPr>
            </a:lvl4pPr>
            <a:lvl5pPr>
              <a:spcBef>
                <a:spcPts val="0"/>
              </a:spcBef>
              <a:buClr>
                <a:schemeClr val="dk2"/>
              </a:buClr>
              <a:buSzPct val="100000"/>
              <a:buFont typeface="Oswald"/>
              <a:buNone/>
              <a:defRPr sz="3000">
                <a:solidFill>
                  <a:schemeClr val="dk2"/>
                </a:solidFill>
                <a:latin typeface="Oswald"/>
                <a:ea typeface="Oswald"/>
                <a:cs typeface="Oswald"/>
                <a:sym typeface="Oswald"/>
              </a:defRPr>
            </a:lvl5pPr>
            <a:lvl6pPr>
              <a:spcBef>
                <a:spcPts val="0"/>
              </a:spcBef>
              <a:buClr>
                <a:schemeClr val="dk2"/>
              </a:buClr>
              <a:buSzPct val="100000"/>
              <a:buFont typeface="Oswald"/>
              <a:buNone/>
              <a:defRPr sz="3000">
                <a:solidFill>
                  <a:schemeClr val="dk2"/>
                </a:solidFill>
                <a:latin typeface="Oswald"/>
                <a:ea typeface="Oswald"/>
                <a:cs typeface="Oswald"/>
                <a:sym typeface="Oswald"/>
              </a:defRPr>
            </a:lvl6pPr>
            <a:lvl7pPr>
              <a:spcBef>
                <a:spcPts val="0"/>
              </a:spcBef>
              <a:buClr>
                <a:schemeClr val="dk2"/>
              </a:buClr>
              <a:buSzPct val="100000"/>
              <a:buFont typeface="Oswald"/>
              <a:buNone/>
              <a:defRPr sz="3000">
                <a:solidFill>
                  <a:schemeClr val="dk2"/>
                </a:solidFill>
                <a:latin typeface="Oswald"/>
                <a:ea typeface="Oswald"/>
                <a:cs typeface="Oswald"/>
                <a:sym typeface="Oswald"/>
              </a:defRPr>
            </a:lvl7pPr>
            <a:lvl8pPr>
              <a:spcBef>
                <a:spcPts val="0"/>
              </a:spcBef>
              <a:buClr>
                <a:schemeClr val="dk2"/>
              </a:buClr>
              <a:buSzPct val="100000"/>
              <a:buFont typeface="Oswald"/>
              <a:buNone/>
              <a:defRPr sz="3000">
                <a:solidFill>
                  <a:schemeClr val="dk2"/>
                </a:solidFill>
                <a:latin typeface="Oswald"/>
                <a:ea typeface="Oswald"/>
                <a:cs typeface="Oswald"/>
                <a:sym typeface="Oswald"/>
              </a:defRPr>
            </a:lvl8pPr>
            <a:lvl9pPr>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6" name="Shape 6"/>
          <p:cNvSpPr txBox="1">
            <a:spLocks noGrp="1"/>
          </p:cNvSpPr>
          <p:nvPr>
            <p:ph type="body" idx="1"/>
          </p:nvPr>
        </p:nvSpPr>
        <p:spPr>
          <a:xfrm>
            <a:off x="311700" y="1468825"/>
            <a:ext cx="8520599" cy="30999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7" name="Shape 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s" sz="1000">
                <a:solidFill>
                  <a:schemeClr val="dk2"/>
                </a:solidFill>
                <a:latin typeface="Source Code Pro"/>
                <a:ea typeface="Source Code Pro"/>
                <a:cs typeface="Source Code Pro"/>
                <a:sym typeface="Source Code Pro"/>
              </a:rPr>
              <a:t>‹Nº›</a:t>
            </a:fld>
            <a:endParaRPr lang="es"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128300" y="349275"/>
            <a:ext cx="8901600" cy="2109000"/>
          </a:xfrm>
          <a:prstGeom prst="rect">
            <a:avLst/>
          </a:prstGeom>
        </p:spPr>
        <p:txBody>
          <a:bodyPr lIns="91425" tIns="91425" rIns="91425" bIns="91425" anchor="b" anchorCtr="0">
            <a:noAutofit/>
          </a:bodyPr>
          <a:lstStyle/>
          <a:p>
            <a:pPr>
              <a:spcBef>
                <a:spcPts val="0"/>
              </a:spcBef>
              <a:buNone/>
            </a:pPr>
            <a:r>
              <a:rPr lang="es" sz="4300">
                <a:latin typeface="Shadows Into Light Two"/>
                <a:ea typeface="Shadows Into Light Two"/>
                <a:cs typeface="Shadows Into Light Two"/>
                <a:sym typeface="Shadows Into Light Two"/>
              </a:rPr>
              <a:t>Profesionalización docente, feminización e inserción al mercado laboral</a:t>
            </a:r>
          </a:p>
        </p:txBody>
      </p:sp>
      <p:sp>
        <p:nvSpPr>
          <p:cNvPr id="59" name="Shape 59"/>
          <p:cNvSpPr txBox="1">
            <a:spLocks noGrp="1"/>
          </p:cNvSpPr>
          <p:nvPr>
            <p:ph type="subTitle" idx="1"/>
          </p:nvPr>
        </p:nvSpPr>
        <p:spPr>
          <a:xfrm>
            <a:off x="2540400" y="2603000"/>
            <a:ext cx="6489599" cy="501299"/>
          </a:xfrm>
          <a:prstGeom prst="rect">
            <a:avLst/>
          </a:prstGeom>
        </p:spPr>
        <p:txBody>
          <a:bodyPr lIns="91425" tIns="91425" rIns="91425" bIns="91425" anchor="ctr" anchorCtr="0">
            <a:noAutofit/>
          </a:bodyPr>
          <a:lstStyle/>
          <a:p>
            <a:pPr>
              <a:spcBef>
                <a:spcPts val="0"/>
              </a:spcBef>
              <a:buNone/>
            </a:pPr>
            <a:r>
              <a:rPr lang="es" sz="2400">
                <a:latin typeface="Shadows Into Light Two"/>
                <a:ea typeface="Shadows Into Light Two"/>
                <a:cs typeface="Shadows Into Light Two"/>
                <a:sym typeface="Shadows Into Light Two"/>
              </a:rPr>
              <a:t>El sujeto y su formación profesional como docente</a:t>
            </a:r>
          </a:p>
        </p:txBody>
      </p:sp>
      <p:sp>
        <p:nvSpPr>
          <p:cNvPr id="60" name="Shape 60"/>
          <p:cNvSpPr txBox="1"/>
          <p:nvPr/>
        </p:nvSpPr>
        <p:spPr>
          <a:xfrm>
            <a:off x="4322625" y="3437775"/>
            <a:ext cx="4821300" cy="1218599"/>
          </a:xfrm>
          <a:prstGeom prst="rect">
            <a:avLst/>
          </a:prstGeom>
          <a:noFill/>
          <a:ln>
            <a:noFill/>
          </a:ln>
        </p:spPr>
        <p:txBody>
          <a:bodyPr lIns="91425" tIns="91425" rIns="91425" bIns="91425" anchor="t" anchorCtr="0">
            <a:noAutofit/>
          </a:bodyPr>
          <a:lstStyle/>
          <a:p>
            <a:pPr rtl="0">
              <a:spcBef>
                <a:spcPts val="0"/>
              </a:spcBef>
              <a:buNone/>
            </a:pPr>
            <a:r>
              <a:rPr lang="es" sz="1800">
                <a:latin typeface="Shadows Into Light Two"/>
                <a:ea typeface="Shadows Into Light Two"/>
                <a:cs typeface="Shadows Into Light Two"/>
                <a:sym typeface="Shadows Into Light Two"/>
              </a:rPr>
              <a:t>Beatriz Contreras Melendez  #5</a:t>
            </a:r>
          </a:p>
          <a:p>
            <a:pPr rtl="0">
              <a:spcBef>
                <a:spcPts val="0"/>
              </a:spcBef>
              <a:buNone/>
            </a:pPr>
            <a:r>
              <a:rPr lang="es" sz="1800">
                <a:latin typeface="Shadows Into Light Two"/>
                <a:ea typeface="Shadows Into Light Two"/>
                <a:cs typeface="Shadows Into Light Two"/>
                <a:sym typeface="Shadows Into Light Two"/>
              </a:rPr>
              <a:t>Lesly Monica Dominguez Martinez #9</a:t>
            </a:r>
          </a:p>
          <a:p>
            <a:pPr rtl="0">
              <a:spcBef>
                <a:spcPts val="0"/>
              </a:spcBef>
              <a:buNone/>
            </a:pPr>
            <a:r>
              <a:rPr lang="es" sz="1800">
                <a:latin typeface="Shadows Into Light Two"/>
                <a:ea typeface="Shadows Into Light Two"/>
                <a:cs typeface="Shadows Into Light Two"/>
                <a:sym typeface="Shadows Into Light Two"/>
              </a:rPr>
              <a:t>Luisa Nohely Estrada Torres #10</a:t>
            </a:r>
          </a:p>
          <a:p>
            <a:pPr rtl="0">
              <a:spcBef>
                <a:spcPts val="0"/>
              </a:spcBef>
              <a:buNone/>
            </a:pPr>
            <a:r>
              <a:rPr lang="es" sz="1800">
                <a:latin typeface="Shadows Into Light Two"/>
                <a:ea typeface="Shadows Into Light Two"/>
                <a:cs typeface="Shadows Into Light Two"/>
                <a:sym typeface="Shadows Into Light Two"/>
              </a:rPr>
              <a:t>Gabriela Yuvianith Garcia Perez #13</a:t>
            </a:r>
          </a:p>
          <a:p>
            <a:pPr>
              <a:spcBef>
                <a:spcPts val="0"/>
              </a:spcBef>
              <a:buNone/>
            </a:pPr>
            <a:r>
              <a:rPr lang="es" sz="1800">
                <a:latin typeface="Shadows Into Light Two"/>
                <a:ea typeface="Shadows Into Light Two"/>
                <a:cs typeface="Shadows Into Light Two"/>
                <a:sym typeface="Shadows Into Light Two"/>
              </a:rPr>
              <a:t>Karen Guadalupe Garcia Zertuche #14</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a:spcBef>
                <a:spcPts val="0"/>
              </a:spcBef>
              <a:buNone/>
            </a:pPr>
            <a:r>
              <a:rPr lang="es" dirty="0">
                <a:solidFill>
                  <a:schemeClr val="tx1"/>
                </a:solidFill>
                <a:latin typeface="Shadows Into Light Two"/>
                <a:ea typeface="Shadows Into Light Two"/>
                <a:cs typeface="Shadows Into Light Two"/>
                <a:sym typeface="Shadows Into Light Two"/>
              </a:rPr>
              <a:t>CONSECUENCIAS</a:t>
            </a:r>
          </a:p>
        </p:txBody>
      </p:sp>
      <p:sp>
        <p:nvSpPr>
          <p:cNvPr id="110" name="Shape 110"/>
          <p:cNvSpPr txBox="1">
            <a:spLocks noGrp="1"/>
          </p:cNvSpPr>
          <p:nvPr>
            <p:ph type="body" idx="1"/>
          </p:nvPr>
        </p:nvSpPr>
        <p:spPr>
          <a:xfrm>
            <a:off x="414300" y="1247075"/>
            <a:ext cx="8520599" cy="3099900"/>
          </a:xfrm>
          <a:prstGeom prst="rect">
            <a:avLst/>
          </a:prstGeom>
          <a:ln>
            <a:noFill/>
          </a:ln>
        </p:spPr>
        <p:txBody>
          <a:bodyPr lIns="91425" tIns="91425" rIns="91425" bIns="91425" anchor="t" anchorCtr="0">
            <a:noAutofit/>
          </a:bodyPr>
          <a:lstStyle/>
          <a:p>
            <a:pPr rtl="0">
              <a:lnSpc>
                <a:spcPct val="100000"/>
              </a:lnSpc>
              <a:spcBef>
                <a:spcPts val="0"/>
              </a:spcBef>
              <a:spcAft>
                <a:spcPts val="0"/>
              </a:spcAft>
              <a:buNone/>
            </a:pPr>
            <a:r>
              <a:rPr lang="es" sz="1500"/>
              <a:t>Positivas:</a:t>
            </a:r>
          </a:p>
          <a:p>
            <a:pPr rtl="0">
              <a:lnSpc>
                <a:spcPct val="100000"/>
              </a:lnSpc>
              <a:spcBef>
                <a:spcPts val="0"/>
              </a:spcBef>
              <a:spcAft>
                <a:spcPts val="0"/>
              </a:spcAft>
              <a:buNone/>
            </a:pPr>
            <a:r>
              <a:rPr lang="es" sz="1500"/>
              <a:t>La continuidad madre-maestra facilita la transición del niño desde el entorno conocido y cálido de la familia al entorno nuevo e impersonal de la escuela.</a:t>
            </a:r>
          </a:p>
          <a:p>
            <a:pPr rtl="0">
              <a:lnSpc>
                <a:spcPct val="100000"/>
              </a:lnSpc>
              <a:spcBef>
                <a:spcPts val="0"/>
              </a:spcBef>
              <a:spcAft>
                <a:spcPts val="0"/>
              </a:spcAft>
              <a:buNone/>
            </a:pPr>
            <a:r>
              <a:rPr lang="es" sz="1500"/>
              <a:t>La feminización del magisterio ha logrado que la primera figura pública con la que se topan los niños se desempeñe mayoritariamente por una </a:t>
            </a:r>
          </a:p>
          <a:p>
            <a:pPr rtl="0">
              <a:lnSpc>
                <a:spcPct val="100000"/>
              </a:lnSpc>
              <a:spcBef>
                <a:spcPts val="0"/>
              </a:spcBef>
              <a:spcAft>
                <a:spcPts val="0"/>
              </a:spcAft>
              <a:buNone/>
            </a:pPr>
            <a:endParaRPr sz="1500"/>
          </a:p>
          <a:p>
            <a:pPr rtl="0">
              <a:lnSpc>
                <a:spcPct val="100000"/>
              </a:lnSpc>
              <a:spcBef>
                <a:spcPts val="0"/>
              </a:spcBef>
              <a:spcAft>
                <a:spcPts val="0"/>
              </a:spcAft>
              <a:buNone/>
            </a:pPr>
            <a:r>
              <a:rPr lang="es" sz="1500"/>
              <a:t>Menos positivas:</a:t>
            </a:r>
          </a:p>
          <a:p>
            <a:pPr rtl="0">
              <a:lnSpc>
                <a:spcPct val="100000"/>
              </a:lnSpc>
              <a:spcBef>
                <a:spcPts val="0"/>
              </a:spcBef>
              <a:spcAft>
                <a:spcPts val="0"/>
              </a:spcAft>
              <a:buNone/>
            </a:pPr>
            <a:r>
              <a:rPr lang="es" sz="1500"/>
              <a:t>La feminización pudo traer consigo un cambio en el origen de clase de los docentes </a:t>
            </a:r>
          </a:p>
          <a:p>
            <a:pPr rtl="0">
              <a:lnSpc>
                <a:spcPct val="100000"/>
              </a:lnSpc>
              <a:spcBef>
                <a:spcPts val="0"/>
              </a:spcBef>
              <a:spcAft>
                <a:spcPts val="0"/>
              </a:spcAft>
              <a:buNone/>
            </a:pPr>
            <a:r>
              <a:rPr lang="es" sz="1500"/>
              <a:t>Los primeros docentes eran de clase media pero después de la masificación existían docentes de origen campesino u obrero que huía de su origen social </a:t>
            </a:r>
          </a:p>
          <a:p>
            <a:pPr rtl="0">
              <a:lnSpc>
                <a:spcPct val="100000"/>
              </a:lnSpc>
              <a:spcBef>
                <a:spcPts val="0"/>
              </a:spcBef>
              <a:spcAft>
                <a:spcPts val="0"/>
              </a:spcAft>
              <a:buNone/>
            </a:pPr>
            <a:r>
              <a:rPr lang="es" sz="1500"/>
              <a:t>La hija discriminada de clase media sustituyo al hijo privilegiado de clase obrera.</a:t>
            </a:r>
          </a:p>
          <a:p>
            <a:pPr rtl="0">
              <a:spcBef>
                <a:spcPts val="0"/>
              </a:spcBef>
              <a:buNone/>
            </a:pPr>
            <a:endParaRPr/>
          </a:p>
          <a:p>
            <a:pPr>
              <a:spcBef>
                <a:spcPts val="0"/>
              </a:spcBef>
              <a:buNone/>
            </a:pPr>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a:spcBef>
                <a:spcPts val="0"/>
              </a:spcBef>
              <a:buNone/>
            </a:pPr>
            <a:r>
              <a:rPr lang="es" dirty="0">
                <a:solidFill>
                  <a:schemeClr val="tx1"/>
                </a:solidFill>
                <a:latin typeface="Shadows Into Light Two"/>
                <a:ea typeface="Shadows Into Light Two"/>
                <a:cs typeface="Shadows Into Light Two"/>
                <a:sym typeface="Shadows Into Light Two"/>
              </a:rPr>
              <a:t>PREDOMINIO</a:t>
            </a:r>
          </a:p>
        </p:txBody>
      </p:sp>
      <p:sp>
        <p:nvSpPr>
          <p:cNvPr id="116" name="Shape 116"/>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rtl="0">
              <a:spcBef>
                <a:spcPts val="0"/>
              </a:spcBef>
              <a:buNone/>
            </a:pPr>
            <a:r>
              <a:rPr lang="es"/>
              <a:t>A principios de los años 60, las mujeres eran el 68% del profesorado de enseñanza de primer grado. </a:t>
            </a:r>
          </a:p>
          <a:p>
            <a:pPr rtl="0">
              <a:spcBef>
                <a:spcPts val="0"/>
              </a:spcBef>
              <a:buNone/>
            </a:pPr>
            <a:r>
              <a:rPr lang="es"/>
              <a:t>En 1975 se hizo obligatoria la coeducación en la enseñanza primaria y secundaria; en consecuencia, en 1977 dejaron de hacerse oposiciones separadas para maestros y maestras. </a:t>
            </a:r>
          </a:p>
          <a:p>
            <a:pPr rtl="0">
              <a:spcBef>
                <a:spcPts val="0"/>
              </a:spcBef>
              <a:buNone/>
            </a:pPr>
            <a:r>
              <a:rPr lang="es"/>
              <a:t>Las mujeres representaban entonces el 74% del cuerpo docente.</a:t>
            </a:r>
          </a:p>
          <a:p>
            <a:pPr>
              <a:spcBef>
                <a:spcPts val="0"/>
              </a:spcBef>
              <a:buNone/>
            </a:pPr>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a:spcBef>
                <a:spcPts val="0"/>
              </a:spcBef>
              <a:buNone/>
            </a:pPr>
            <a:r>
              <a:rPr lang="es"/>
              <a:t>La feminización puede tener mucho que ver con la persistente tendencia de aligerar el horario y calendario escolar, obligando a compatibilizar el trabajo con las responsabilidades familiares y domésticas, otorgarían una prioridad elevada a la consecución de más tiempo libre, a diferencia de otros grupos ocupacionales cuya única prioridad son los ingresos y otras contrapartidas.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7" name="Shape 12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rtl="0">
              <a:spcBef>
                <a:spcPts val="0"/>
              </a:spcBef>
              <a:buNone/>
            </a:pPr>
            <a:r>
              <a:rPr lang="es"/>
              <a:t>En una época en que en no pocas familias falta un padre en casa. “Para que los niños, después los adolescentes, puedan construir su personalidad es indispensable que tengan enfrente hombres. Y es tanto más importante que ocurra así en la escuela, habida cuenta de que el número de parejas que se divorcian se ha convertido en un fenómeno masivo”.</a:t>
            </a:r>
          </a:p>
          <a:p>
            <a:pPr rtl="0">
              <a:spcBef>
                <a:spcPts val="0"/>
              </a:spcBef>
              <a:buNone/>
            </a:pPr>
            <a:r>
              <a:rPr lang="es"/>
              <a:t> “Para llegar a un reparto más conforme a las necesidades de los alumnos”. Habría que dejar a un lado la ideología para “dar prioridad al interés de los alumnos”.</a:t>
            </a:r>
          </a:p>
          <a:p>
            <a:pPr>
              <a:spcBef>
                <a:spcPts val="0"/>
              </a:spcBef>
              <a:buNone/>
            </a:pPr>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Metodos</a:t>
            </a:r>
            <a:r>
              <a:rPr lang="es-ES" dirty="0" smtClean="0"/>
              <a:t> de obtención de plazas</a:t>
            </a:r>
            <a:endParaRPr lang="es-ES" dirty="0"/>
          </a:p>
        </p:txBody>
      </p:sp>
      <p:sp>
        <p:nvSpPr>
          <p:cNvPr id="3" name="2 Marcador de texto"/>
          <p:cNvSpPr>
            <a:spLocks noGrp="1"/>
          </p:cNvSpPr>
          <p:nvPr>
            <p:ph type="body" idx="1"/>
          </p:nvPr>
        </p:nvSpPr>
        <p:spPr/>
        <p:txBody>
          <a:bodyPr/>
          <a:lstStyle/>
          <a:p>
            <a:r>
              <a:rPr lang="es-ES" dirty="0" smtClean="0"/>
              <a:t>Hay dos maneras de conseguirla, la otra forma es asignación directa del sindicato, es más fácil ganar una plana que solo es una propuesta </a:t>
            </a:r>
            <a:r>
              <a:rPr lang="es-ES" dirty="0" err="1" smtClean="0"/>
              <a:t>sindical,lo</a:t>
            </a:r>
            <a:r>
              <a:rPr lang="es-ES" dirty="0" smtClean="0"/>
              <a:t> difícil es conseguir que el sindicato te proponga</a:t>
            </a:r>
          </a:p>
          <a:p>
            <a:r>
              <a:rPr lang="es-ES" dirty="0" smtClean="0"/>
              <a:t>Ingresar una </a:t>
            </a:r>
            <a:r>
              <a:rPr lang="es-ES" dirty="0" err="1" smtClean="0"/>
              <a:t>linea</a:t>
            </a:r>
            <a:r>
              <a:rPr lang="es-ES" dirty="0" smtClean="0"/>
              <a:t> de trabajo en una escuela de tiempo completo</a:t>
            </a:r>
            <a:endParaRPr lang="es-ES" dirty="0"/>
          </a:p>
        </p:txBody>
      </p:sp>
    </p:spTree>
    <p:extLst>
      <p:ext uri="{BB962C8B-B14F-4D97-AF65-F5344CB8AC3E}">
        <p14:creationId xmlns:p14="http://schemas.microsoft.com/office/powerpoint/2010/main" val="3686133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Trabajo en escuelas de tiempo completo</a:t>
            </a:r>
            <a:endParaRPr lang="es-ES" dirty="0"/>
          </a:p>
        </p:txBody>
      </p:sp>
      <p:sp>
        <p:nvSpPr>
          <p:cNvPr id="3" name="2 Marcador de texto"/>
          <p:cNvSpPr>
            <a:spLocks noGrp="1"/>
          </p:cNvSpPr>
          <p:nvPr>
            <p:ph type="body" idx="1"/>
          </p:nvPr>
        </p:nvSpPr>
        <p:spPr/>
        <p:txBody>
          <a:bodyPr/>
          <a:lstStyle/>
          <a:p>
            <a:endParaRPr lang="es-E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401057"/>
            <a:ext cx="4431065" cy="3283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3637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266543" y="306068"/>
            <a:ext cx="8520599" cy="3099900"/>
          </a:xfrm>
        </p:spPr>
        <p:txBody>
          <a:bodyPr/>
          <a:lstStyle/>
          <a:p>
            <a:r>
              <a:rPr lang="es-ES" dirty="0" smtClean="0"/>
              <a:t>Cursos</a:t>
            </a:r>
          </a:p>
          <a:p>
            <a:r>
              <a:rPr lang="es-ES" dirty="0" smtClean="0"/>
              <a:t>La formación inicial  posee muchas falencia la mas importante, los estudiantes y futuros maestros, carecen en casi su totalidad de conocimientos sobre las condiciones laborales en las cuales ejercerán su profesión </a:t>
            </a:r>
          </a:p>
          <a:p>
            <a:r>
              <a:rPr lang="es-ES" dirty="0" smtClean="0"/>
              <a:t>Razón por las que se han creado espacios de convergencia entre docentes y futuros pedagogos a modo de compartir experiencias y relaciones en torno a </a:t>
            </a:r>
            <a:r>
              <a:rPr lang="es-ES" dirty="0"/>
              <a:t>a</a:t>
            </a:r>
            <a:r>
              <a:rPr lang="es-ES" dirty="0" smtClean="0"/>
              <a:t>spectos pedagógicos e ideológicos presentes en nuestro quehacer</a:t>
            </a:r>
            <a:endParaRPr lang="es-ES" dirty="0"/>
          </a:p>
        </p:txBody>
      </p:sp>
    </p:spTree>
    <p:extLst>
      <p:ext uri="{BB962C8B-B14F-4D97-AF65-F5344CB8AC3E}">
        <p14:creationId xmlns:p14="http://schemas.microsoft.com/office/powerpoint/2010/main" val="4134371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images.jpg"/>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foregroundMark x1="27094" y1="67391" x2="14286" y2="91304"/>
                        <a14:foregroundMark x1="51724" y1="66848" x2="74877" y2="92935"/>
                        <a14:foregroundMark x1="52709" y1="54348" x2="88670" y2="58696"/>
                        <a14:foregroundMark x1="48276" y1="53804" x2="34975" y2="61957"/>
                        <a14:foregroundMark x1="15271" y1="53804" x2="20690" y2="62500"/>
                        <a14:foregroundMark x1="31034" y1="46739" x2="41872" y2="46196"/>
                        <a14:foregroundMark x1="26108" y1="4891" x2="31034" y2="22283"/>
                        <a14:foregroundMark x1="35961" y1="13043" x2="26108" y2="25543"/>
                        <a14:foregroundMark x1="41872" y1="25000" x2="41872" y2="25000"/>
                        <a14:foregroundMark x1="17734" y1="33152" x2="17734" y2="35326"/>
                        <a14:foregroundMark x1="40887" y1="23370" x2="41379" y2="26087"/>
                      </a14:backgroundRemoval>
                    </a14:imgEffect>
                  </a14:imgLayer>
                </a14:imgProps>
              </a:ext>
            </a:extLst>
          </a:blip>
          <a:stretch>
            <a:fillRect/>
          </a:stretch>
        </p:blipFill>
        <p:spPr>
          <a:xfrm>
            <a:off x="238784" y="1077685"/>
            <a:ext cx="3353181" cy="3248715"/>
          </a:xfrm>
          <a:prstGeom prst="rect">
            <a:avLst/>
          </a:prstGeom>
        </p:spPr>
      </p:pic>
      <p:sp>
        <p:nvSpPr>
          <p:cNvPr id="2" name="1 Título"/>
          <p:cNvSpPr>
            <a:spLocks noGrp="1"/>
          </p:cNvSpPr>
          <p:nvPr>
            <p:ph type="ctrTitle"/>
          </p:nvPr>
        </p:nvSpPr>
        <p:spPr>
          <a:xfrm>
            <a:off x="2906486" y="3775140"/>
            <a:ext cx="5943600" cy="1102519"/>
          </a:xfrm>
        </p:spPr>
        <p:txBody>
          <a:bodyPr>
            <a:normAutofit fontScale="90000"/>
          </a:bodyPr>
          <a:lstStyle/>
          <a:p>
            <a:r>
              <a:rPr lang="es-ES" dirty="0" smtClean="0">
                <a:latin typeface="Berlin Sans FB Demi" pitchFamily="34" charset="0"/>
              </a:rPr>
              <a:t>Profesionalización docente, inserción al </a:t>
            </a:r>
            <a:r>
              <a:rPr lang="es-ES" dirty="0" smtClean="0">
                <a:solidFill>
                  <a:schemeClr val="bg1"/>
                </a:solidFill>
                <a:latin typeface="Berlin Sans FB Demi" pitchFamily="34" charset="0"/>
              </a:rPr>
              <a:t>mercado</a:t>
            </a:r>
            <a:r>
              <a:rPr lang="es-ES" dirty="0" smtClean="0">
                <a:solidFill>
                  <a:schemeClr val="tx1"/>
                </a:solidFill>
                <a:latin typeface="Berlin Sans FB Demi" pitchFamily="34" charset="0"/>
              </a:rPr>
              <a:t> laboral y feminización</a:t>
            </a:r>
            <a:endParaRPr lang="es-MX" dirty="0">
              <a:solidFill>
                <a:schemeClr val="tx1"/>
              </a:solidFill>
              <a:latin typeface="Berlin Sans FB Demi" pitchFamily="34" charset="0"/>
            </a:endParaRPr>
          </a:p>
        </p:txBody>
      </p:sp>
    </p:spTree>
    <p:extLst>
      <p:ext uri="{BB962C8B-B14F-4D97-AF65-F5344CB8AC3E}">
        <p14:creationId xmlns:p14="http://schemas.microsoft.com/office/powerpoint/2010/main" val="2828411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sz="5400" dirty="0">
              <a:solidFill>
                <a:schemeClr val="tx1"/>
              </a:solidFill>
              <a:latin typeface="Berlin Sans FB Demi" pitchFamily="34" charset="0"/>
            </a:endParaRPr>
          </a:p>
        </p:txBody>
      </p:sp>
      <p:sp>
        <p:nvSpPr>
          <p:cNvPr id="3" name="2 Marcador de contenido"/>
          <p:cNvSpPr>
            <a:spLocks noGrp="1"/>
          </p:cNvSpPr>
          <p:nvPr>
            <p:ph idx="1"/>
          </p:nvPr>
        </p:nvSpPr>
        <p:spPr/>
        <p:txBody>
          <a:bodyPr/>
          <a:lstStyle/>
          <a:p>
            <a:r>
              <a:rPr lang="es-ES" dirty="0" smtClean="0"/>
              <a:t>En los </a:t>
            </a:r>
            <a:r>
              <a:rPr lang="es-ES" dirty="0"/>
              <a:t>ú</a:t>
            </a:r>
            <a:r>
              <a:rPr lang="es-ES" dirty="0" smtClean="0"/>
              <a:t>ltimos 20 años la docencia se ha ido extendiendo a una nueva concepción la de un “profesional” y no de un “sacerdocio” como lo decía </a:t>
            </a:r>
            <a:r>
              <a:rPr lang="es-ES" dirty="0" err="1" smtClean="0"/>
              <a:t>Freinet</a:t>
            </a:r>
            <a:r>
              <a:rPr lang="es-ES" dirty="0" smtClean="0"/>
              <a:t> .</a:t>
            </a:r>
          </a:p>
          <a:p>
            <a:endParaRPr lang="es-ES" dirty="0" smtClean="0"/>
          </a:p>
        </p:txBody>
      </p:sp>
      <p:pic>
        <p:nvPicPr>
          <p:cNvPr id="5" name="4 Imagen" descr="unnamed.jpg"/>
          <p:cNvPicPr>
            <a:picLocks noChangeAspect="1"/>
          </p:cNvPicPr>
          <p:nvPr/>
        </p:nvPicPr>
        <p:blipFill>
          <a:blip r:embed="rId2" cstate="print"/>
          <a:stretch>
            <a:fillRect/>
          </a:stretch>
        </p:blipFill>
        <p:spPr>
          <a:xfrm>
            <a:off x="3059832" y="2841780"/>
            <a:ext cx="3185213" cy="2038536"/>
          </a:xfrm>
          <a:prstGeom prst="rect">
            <a:avLst/>
          </a:prstGeom>
        </p:spPr>
      </p:pic>
    </p:spTree>
    <p:extLst>
      <p:ext uri="{BB962C8B-B14F-4D97-AF65-F5344CB8AC3E}">
        <p14:creationId xmlns:p14="http://schemas.microsoft.com/office/powerpoint/2010/main" val="3692836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53598" y="0"/>
            <a:ext cx="4266474" cy="5143500"/>
          </a:xfrm>
        </p:spPr>
        <p:txBody>
          <a:bodyPr>
            <a:normAutofit/>
          </a:bodyPr>
          <a:lstStyle/>
          <a:p>
            <a:r>
              <a:rPr lang="es-ES" dirty="0" smtClean="0"/>
              <a:t>La profesionalización se lleva a cabo con:</a:t>
            </a:r>
          </a:p>
          <a:p>
            <a:r>
              <a:rPr lang="es-ES" dirty="0" smtClean="0"/>
              <a:t>La formación docente: la preparación del sujeto para desempeñar el proceso de enseñar</a:t>
            </a:r>
          </a:p>
          <a:p>
            <a:r>
              <a:rPr lang="es-ES" dirty="0" smtClean="0"/>
              <a:t>Practica educativa: trabajar en el aula</a:t>
            </a:r>
          </a:p>
          <a:p>
            <a:r>
              <a:rPr lang="es-ES" dirty="0" smtClean="0"/>
              <a:t>Practica docente: saber del trabajo en el aula y el sistema educativo.</a:t>
            </a:r>
            <a:endParaRPr lang="es-MX" dirty="0" smtClean="0"/>
          </a:p>
          <a:p>
            <a:endParaRPr lang="es-MX" dirty="0"/>
          </a:p>
        </p:txBody>
      </p:sp>
      <p:pic>
        <p:nvPicPr>
          <p:cNvPr id="4" name="3 Imagen" descr="images (3).jpg"/>
          <p:cNvPicPr>
            <a:picLocks noChangeAspect="1"/>
          </p:cNvPicPr>
          <p:nvPr/>
        </p:nvPicPr>
        <p:blipFill>
          <a:blip r:embed="rId2" cstate="print"/>
          <a:stretch>
            <a:fillRect/>
          </a:stretch>
        </p:blipFill>
        <p:spPr>
          <a:xfrm>
            <a:off x="5382090" y="1221600"/>
            <a:ext cx="2235994" cy="3357563"/>
          </a:xfrm>
          <a:prstGeom prst="rect">
            <a:avLst/>
          </a:prstGeom>
        </p:spPr>
      </p:pic>
    </p:spTree>
    <p:extLst>
      <p:ext uri="{BB962C8B-B14F-4D97-AF65-F5344CB8AC3E}">
        <p14:creationId xmlns:p14="http://schemas.microsoft.com/office/powerpoint/2010/main" val="247656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PROFESIONALIZACIÓN</a:t>
            </a:r>
            <a:endParaRPr lang="es-MX" dirty="0"/>
          </a:p>
        </p:txBody>
      </p:sp>
      <p:sp>
        <p:nvSpPr>
          <p:cNvPr id="3" name="2 Marcador de contenido"/>
          <p:cNvSpPr>
            <a:spLocks noGrp="1"/>
          </p:cNvSpPr>
          <p:nvPr>
            <p:ph idx="1"/>
          </p:nvPr>
        </p:nvSpPr>
        <p:spPr>
          <a:xfrm>
            <a:off x="1493658" y="897565"/>
            <a:ext cx="6172200" cy="3394472"/>
          </a:xfrm>
        </p:spPr>
        <p:txBody>
          <a:bodyPr/>
          <a:lstStyle/>
          <a:p>
            <a:r>
              <a:rPr lang="es-ES" dirty="0" smtClean="0"/>
              <a:t>Proceso de acción y reflexión cooperativa de indagación y experimentación donde el profesor aprende a enseñar y enseña porque aprende, interviene para facilitar la comprensión de los alumnos.</a:t>
            </a:r>
            <a:endParaRPr lang="es-MX" dirty="0"/>
          </a:p>
        </p:txBody>
      </p:sp>
      <p:pic>
        <p:nvPicPr>
          <p:cNvPr id="4" name="3 Imagen" descr="images (2).jpg"/>
          <p:cNvPicPr>
            <a:picLocks noChangeAspect="1"/>
          </p:cNvPicPr>
          <p:nvPr/>
        </p:nvPicPr>
        <p:blipFill>
          <a:blip r:embed="rId2" cstate="print"/>
          <a:stretch>
            <a:fillRect/>
          </a:stretch>
        </p:blipFill>
        <p:spPr>
          <a:xfrm>
            <a:off x="4788024" y="2787774"/>
            <a:ext cx="2857500" cy="2143125"/>
          </a:xfrm>
          <a:prstGeom prst="rect">
            <a:avLst/>
          </a:prstGeom>
        </p:spPr>
      </p:pic>
    </p:spTree>
    <p:extLst>
      <p:ext uri="{BB962C8B-B14F-4D97-AF65-F5344CB8AC3E}">
        <p14:creationId xmlns:p14="http://schemas.microsoft.com/office/powerpoint/2010/main" val="2605189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9652" y="465517"/>
            <a:ext cx="6172200" cy="3394472"/>
          </a:xfrm>
        </p:spPr>
        <p:txBody>
          <a:bodyPr/>
          <a:lstStyle/>
          <a:p>
            <a:r>
              <a:rPr lang="es-ES" dirty="0" smtClean="0"/>
              <a:t>Implica la mejora la mejora de la practica profesional individual y colectivamente.</a:t>
            </a:r>
          </a:p>
          <a:p>
            <a:r>
              <a:rPr lang="es-ES" dirty="0" smtClean="0"/>
              <a:t>Se relaciona con el grado de conocimientos que tiene el maestro.</a:t>
            </a:r>
          </a:p>
          <a:p>
            <a:r>
              <a:rPr lang="es-ES" dirty="0" smtClean="0"/>
              <a:t>Intervienen tres agentes: profesor, alumno y el conocimiento</a:t>
            </a:r>
            <a:endParaRPr lang="es-MX" dirty="0"/>
          </a:p>
        </p:txBody>
      </p:sp>
      <p:pic>
        <p:nvPicPr>
          <p:cNvPr id="4" name="3 Imagen" descr="images (1).jpg"/>
          <p:cNvPicPr>
            <a:picLocks noChangeAspect="1"/>
          </p:cNvPicPr>
          <p:nvPr/>
        </p:nvPicPr>
        <p:blipFill>
          <a:blip r:embed="rId2" cstate="print"/>
          <a:stretch>
            <a:fillRect/>
          </a:stretch>
        </p:blipFill>
        <p:spPr>
          <a:xfrm>
            <a:off x="3005826" y="3128962"/>
            <a:ext cx="3571875" cy="2014538"/>
          </a:xfrm>
          <a:prstGeom prst="rect">
            <a:avLst/>
          </a:prstGeom>
        </p:spPr>
      </p:pic>
    </p:spTree>
    <p:extLst>
      <p:ext uri="{BB962C8B-B14F-4D97-AF65-F5344CB8AC3E}">
        <p14:creationId xmlns:p14="http://schemas.microsoft.com/office/powerpoint/2010/main" val="102482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a:spcBef>
                <a:spcPts val="0"/>
              </a:spcBef>
              <a:buNone/>
            </a:pPr>
            <a:endParaRPr/>
          </a:p>
        </p:txBody>
      </p:sp>
      <p:sp>
        <p:nvSpPr>
          <p:cNvPr id="73" name="Shape 7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a:spcBef>
                <a:spcPts val="0"/>
              </a:spcBef>
              <a:buNone/>
            </a:pPr>
            <a:endParaRPr/>
          </a:p>
        </p:txBody>
      </p:sp>
      <p:pic>
        <p:nvPicPr>
          <p:cNvPr id="74" name="Shape 74"/>
          <p:cNvPicPr preferRelativeResize="0"/>
          <p:nvPr/>
        </p:nvPicPr>
        <p:blipFill>
          <a:blip r:embed="rId3">
            <a:alphaModFix/>
          </a:blip>
          <a:stretch>
            <a:fillRect/>
          </a:stretch>
        </p:blipFill>
        <p:spPr>
          <a:xfrm>
            <a:off x="524650" y="-368400"/>
            <a:ext cx="8094699" cy="6071024"/>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180100"/>
            <a:ext cx="8520599" cy="733499"/>
          </a:xfrm>
          <a:prstGeom prst="rect">
            <a:avLst/>
          </a:prstGeom>
        </p:spPr>
        <p:txBody>
          <a:bodyPr lIns="91425" tIns="91425" rIns="91425" bIns="91425" anchor="b" anchorCtr="0">
            <a:noAutofit/>
          </a:bodyPr>
          <a:lstStyle/>
          <a:p>
            <a:pPr>
              <a:spcBef>
                <a:spcPts val="0"/>
              </a:spcBef>
              <a:buNone/>
            </a:pPr>
            <a:r>
              <a:rPr lang="es" dirty="0">
                <a:solidFill>
                  <a:schemeClr val="tx1"/>
                </a:solidFill>
                <a:latin typeface="Shadows Into Light Two"/>
                <a:ea typeface="Shadows Into Light Two"/>
                <a:cs typeface="Shadows Into Light Two"/>
                <a:sym typeface="Shadows Into Light Two"/>
              </a:rPr>
              <a:t>FEMINIZACIÓN</a:t>
            </a:r>
            <a:r>
              <a:rPr lang="es" dirty="0"/>
              <a:t>.</a:t>
            </a:r>
          </a:p>
        </p:txBody>
      </p:sp>
      <p:sp>
        <p:nvSpPr>
          <p:cNvPr id="98" name="Shape 98"/>
          <p:cNvSpPr txBox="1">
            <a:spLocks noGrp="1"/>
          </p:cNvSpPr>
          <p:nvPr>
            <p:ph type="body" idx="1"/>
          </p:nvPr>
        </p:nvSpPr>
        <p:spPr>
          <a:xfrm>
            <a:off x="311700" y="1199475"/>
            <a:ext cx="8520599" cy="3809699"/>
          </a:xfrm>
          <a:prstGeom prst="rect">
            <a:avLst/>
          </a:prstGeom>
        </p:spPr>
        <p:txBody>
          <a:bodyPr lIns="91425" tIns="91425" rIns="91425" bIns="91425" anchor="t" anchorCtr="0">
            <a:noAutofit/>
          </a:bodyPr>
          <a:lstStyle/>
          <a:p>
            <a:pPr rtl="0">
              <a:spcBef>
                <a:spcPts val="0"/>
              </a:spcBef>
              <a:buNone/>
            </a:pPr>
            <a:r>
              <a:rPr lang="es" dirty="0"/>
              <a:t>    Se considera la educación, principalmente infantil y primaria, como una prolongación de la tarea maternal que la mujer realiza en la familia: educar es una forma de cuidado de los niños y niñas.</a:t>
            </a:r>
          </a:p>
          <a:p>
            <a:pPr>
              <a:spcBef>
                <a:spcPts val="0"/>
              </a:spcBef>
              <a:buNone/>
            </a:pPr>
            <a:r>
              <a:rPr lang="es" dirty="0"/>
              <a:t>En los años treinta y cuarenta, muchas mujeres trabajaban como docentes para tener un sueldo complementario al del marido. En los años ochenta y noventa tratándose de una actividad que tiene poco reconocimiento social y económico, se transforma en una profesión no deseada por los hombres, muchos de los cuales la consideran una ocupación propia de mujeres.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a:spcBef>
                <a:spcPts val="0"/>
              </a:spcBef>
              <a:buNone/>
            </a:pPr>
            <a:r>
              <a:rPr lang="es" dirty="0">
                <a:solidFill>
                  <a:schemeClr val="tx1"/>
                </a:solidFill>
                <a:latin typeface="Shadows Into Light Two"/>
                <a:ea typeface="Shadows Into Light Two"/>
                <a:cs typeface="Shadows Into Light Two"/>
                <a:sym typeface="Shadows Into Light Two"/>
              </a:rPr>
              <a:t>CAUSAS</a:t>
            </a:r>
          </a:p>
        </p:txBody>
      </p:sp>
      <p:sp>
        <p:nvSpPr>
          <p:cNvPr id="104" name="Shape 104"/>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rtl="0">
              <a:spcBef>
                <a:spcPts val="0"/>
              </a:spcBef>
              <a:buNone/>
            </a:pPr>
            <a:r>
              <a:rPr lang="es"/>
              <a:t>Se contempla la feminización docente como un proceso de socialización de las tareas domésticas, se las supone más capacitadas para esta función y menos para otras</a:t>
            </a:r>
          </a:p>
          <a:p>
            <a:pPr rtl="0">
              <a:spcBef>
                <a:spcPts val="0"/>
              </a:spcBef>
              <a:buNone/>
            </a:pPr>
            <a:r>
              <a:rPr lang="es"/>
              <a:t>La feminización en su momento inició con el propósito de conseguir mano de obra barata, ahorrar los salarios de los maestros se han aumentado desde los tiempos en que se hablaba de PASAR MAS HAMBRE QUE UN MAESTRO DE PRIMARIA, se ha triplicado desde los 60´s</a:t>
            </a:r>
          </a:p>
          <a:p>
            <a:pPr>
              <a:spcBef>
                <a:spcPts val="0"/>
              </a:spcBef>
              <a:buNone/>
            </a:pPr>
            <a:endParaRPr/>
          </a:p>
        </p:txBody>
      </p:sp>
    </p:spTree>
  </p:cSld>
  <p:clrMapOvr>
    <a:masterClrMapping/>
  </p:clrMapOvr>
  <p:transition spd="slow">
    <p:cut/>
  </p:transition>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830</Words>
  <Application>Microsoft Office PowerPoint</Application>
  <PresentationFormat>Presentación en pantalla (16:9)</PresentationFormat>
  <Paragraphs>47</Paragraphs>
  <Slides>16</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Berlin Sans FB Demi</vt:lpstr>
      <vt:lpstr>Source Code Pro</vt:lpstr>
      <vt:lpstr>Shadows Into Light Two</vt:lpstr>
      <vt:lpstr>Oswald</vt:lpstr>
      <vt:lpstr>modern-writer</vt:lpstr>
      <vt:lpstr>Profesionalización docente, feminización e inserción al mercado laboral</vt:lpstr>
      <vt:lpstr>Profesionalización docente, inserción al mercado laboral y feminización</vt:lpstr>
      <vt:lpstr>Presentación de PowerPoint</vt:lpstr>
      <vt:lpstr>Presentación de PowerPoint</vt:lpstr>
      <vt:lpstr>PROFESIONALIZACIÓN</vt:lpstr>
      <vt:lpstr>Presentación de PowerPoint</vt:lpstr>
      <vt:lpstr>Presentación de PowerPoint</vt:lpstr>
      <vt:lpstr>FEMINIZACIÓN.</vt:lpstr>
      <vt:lpstr>CAUSAS</vt:lpstr>
      <vt:lpstr>CONSECUENCIAS</vt:lpstr>
      <vt:lpstr>PREDOMINIO</vt:lpstr>
      <vt:lpstr>Presentación de PowerPoint</vt:lpstr>
      <vt:lpstr>Presentación de PowerPoint</vt:lpstr>
      <vt:lpstr>Metodos de obtención de plazas</vt:lpstr>
      <vt:lpstr>Trabajo en escuelas de tiempo completo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Profesionalización docente, feminización e inserción al mercado laboral</dc:title>
  <dc:creator>gabriela garcia</dc:creator>
  <cp:lastModifiedBy>MTZ</cp:lastModifiedBy>
  <cp:revision>4</cp:revision>
  <dcterms:modified xsi:type="dcterms:W3CDTF">2015-11-19T22:37:16Z</dcterms:modified>
</cp:coreProperties>
</file>