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65" r:id="rId4"/>
    <p:sldId id="266" r:id="rId5"/>
    <p:sldId id="258" r:id="rId6"/>
    <p:sldId id="267" r:id="rId7"/>
    <p:sldId id="259" r:id="rId8"/>
    <p:sldId id="260" r:id="rId9"/>
    <p:sldId id="268" r:id="rId10"/>
    <p:sldId id="261" r:id="rId11"/>
    <p:sldId id="262" r:id="rId12"/>
    <p:sldId id="263" r:id="rId13"/>
    <p:sldId id="264" r:id="rId14"/>
    <p:sldId id="269" r:id="rId15"/>
  </p:sldIdLst>
  <p:sldSz cx="9144000" cy="5143500" type="screen16x9"/>
  <p:notesSz cx="6858000" cy="9144000"/>
  <p:embeddedFontLst>
    <p:embeddedFont>
      <p:font typeface="Source Code Pro" panose="020B0604020202020204" charset="0"/>
      <p:regular r:id="rId17"/>
      <p:bold r:id="rId18"/>
    </p:embeddedFont>
    <p:embeddedFont>
      <p:font typeface="Comic Sans MS" panose="030F0702030302020204" pitchFamily="66" charset="0"/>
      <p:regular r:id="rId19"/>
      <p:bold r:id="rId20"/>
    </p:embeddedFont>
    <p:embeddedFont>
      <p:font typeface="Oswald" panose="020B0604020202020204" charset="0"/>
      <p:regular r:id="rId21"/>
      <p:bold r:id="rId22"/>
    </p:embeddedFont>
    <p:embeddedFont>
      <p:font typeface="Verdana" panose="020B0604030504040204" pitchFamily="34" charset="0"/>
      <p:regular r:id="rId23"/>
      <p:bold r:id="rId24"/>
      <p:italic r:id="rId25"/>
      <p:boldItalic r:id="rId26"/>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2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44510782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p:nvPr/>
        </p:nvSpPr>
        <p:spPr>
          <a:xfrm rot="10800000">
            <a:off x="4226100" y="2933549"/>
            <a:ext cx="691799" cy="388500"/>
          </a:xfrm>
          <a:prstGeom prst="triangle">
            <a:avLst>
              <a:gd name="adj" fmla="val 50000"/>
            </a:avLst>
          </a:prstGeom>
          <a:solidFill>
            <a:schemeClr val="dk1"/>
          </a:solidFill>
          <a:ln>
            <a:noFill/>
          </a:ln>
        </p:spPr>
        <p:txBody>
          <a:bodyPr lIns="91425" tIns="91425" rIns="91425" bIns="91425" anchor="ctr" anchorCtr="0">
            <a:noAutofit/>
          </a:bodyPr>
          <a:lstStyle/>
          <a:p>
            <a:pPr>
              <a:spcBef>
                <a:spcPts val="0"/>
              </a:spcBef>
              <a:buNone/>
            </a:pPr>
            <a:endParaRPr/>
          </a:p>
        </p:txBody>
      </p:sp>
      <p:sp>
        <p:nvSpPr>
          <p:cNvPr id="10" name="Shape 10"/>
          <p:cNvSpPr/>
          <p:nvPr/>
        </p:nvSpPr>
        <p:spPr>
          <a:xfrm>
            <a:off x="-25" y="0"/>
            <a:ext cx="9144000" cy="31241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sp>
        <p:nvSpPr>
          <p:cNvPr id="11" name="Shape 11"/>
          <p:cNvSpPr txBox="1">
            <a:spLocks noGrp="1"/>
          </p:cNvSpPr>
          <p:nvPr>
            <p:ph type="ctrTitle"/>
          </p:nvPr>
        </p:nvSpPr>
        <p:spPr>
          <a:xfrm>
            <a:off x="411175" y="644300"/>
            <a:ext cx="8282399" cy="2109000"/>
          </a:xfrm>
          <a:prstGeom prst="rect">
            <a:avLst/>
          </a:prstGeom>
        </p:spPr>
        <p:txBody>
          <a:bodyPr lIns="91425" tIns="91425" rIns="91425" bIns="91425" anchor="b" anchorCtr="0"/>
          <a:lstStyle>
            <a:lvl1pPr algn="ctr">
              <a:spcBef>
                <a:spcPts val="0"/>
              </a:spcBef>
              <a:buClr>
                <a:schemeClr val="lt1"/>
              </a:buClr>
              <a:buSzPct val="100000"/>
              <a:defRPr sz="6000">
                <a:solidFill>
                  <a:schemeClr val="lt1"/>
                </a:solidFill>
              </a:defRPr>
            </a:lvl1pPr>
            <a:lvl2pPr algn="ctr">
              <a:spcBef>
                <a:spcPts val="0"/>
              </a:spcBef>
              <a:buClr>
                <a:schemeClr val="lt1"/>
              </a:buClr>
              <a:buSzPct val="100000"/>
              <a:defRPr sz="6000">
                <a:solidFill>
                  <a:schemeClr val="lt1"/>
                </a:solidFill>
              </a:defRPr>
            </a:lvl2pPr>
            <a:lvl3pPr algn="ctr">
              <a:spcBef>
                <a:spcPts val="0"/>
              </a:spcBef>
              <a:buClr>
                <a:schemeClr val="lt1"/>
              </a:buClr>
              <a:buSzPct val="100000"/>
              <a:defRPr sz="6000">
                <a:solidFill>
                  <a:schemeClr val="lt1"/>
                </a:solidFill>
              </a:defRPr>
            </a:lvl3pPr>
            <a:lvl4pPr algn="ctr">
              <a:spcBef>
                <a:spcPts val="0"/>
              </a:spcBef>
              <a:buClr>
                <a:schemeClr val="lt1"/>
              </a:buClr>
              <a:buSzPct val="100000"/>
              <a:defRPr sz="6000">
                <a:solidFill>
                  <a:schemeClr val="lt1"/>
                </a:solidFill>
              </a:defRPr>
            </a:lvl4pPr>
            <a:lvl5pPr algn="ctr">
              <a:spcBef>
                <a:spcPts val="0"/>
              </a:spcBef>
              <a:buClr>
                <a:schemeClr val="lt1"/>
              </a:buClr>
              <a:buSzPct val="100000"/>
              <a:defRPr sz="6000">
                <a:solidFill>
                  <a:schemeClr val="lt1"/>
                </a:solidFill>
              </a:defRPr>
            </a:lvl5pPr>
            <a:lvl6pPr algn="ctr">
              <a:spcBef>
                <a:spcPts val="0"/>
              </a:spcBef>
              <a:buClr>
                <a:schemeClr val="lt1"/>
              </a:buClr>
              <a:buSzPct val="100000"/>
              <a:defRPr sz="6000">
                <a:solidFill>
                  <a:schemeClr val="lt1"/>
                </a:solidFill>
              </a:defRPr>
            </a:lvl6pPr>
            <a:lvl7pPr algn="ctr">
              <a:spcBef>
                <a:spcPts val="0"/>
              </a:spcBef>
              <a:buClr>
                <a:schemeClr val="lt1"/>
              </a:buClr>
              <a:buSzPct val="100000"/>
              <a:defRPr sz="6000">
                <a:solidFill>
                  <a:schemeClr val="lt1"/>
                </a:solidFill>
              </a:defRPr>
            </a:lvl7pPr>
            <a:lvl8pPr algn="ctr">
              <a:spcBef>
                <a:spcPts val="0"/>
              </a:spcBef>
              <a:buClr>
                <a:schemeClr val="lt1"/>
              </a:buClr>
              <a:buSzPct val="100000"/>
              <a:defRPr sz="6000">
                <a:solidFill>
                  <a:schemeClr val="lt1"/>
                </a:solidFill>
              </a:defRPr>
            </a:lvl8pPr>
            <a:lvl9pPr algn="ctr">
              <a:spcBef>
                <a:spcPts val="0"/>
              </a:spcBef>
              <a:buClr>
                <a:schemeClr val="lt1"/>
              </a:buClr>
              <a:buSzPct val="100000"/>
              <a:defRPr sz="6000">
                <a:solidFill>
                  <a:schemeClr val="lt1"/>
                </a:solidFill>
              </a:defRPr>
            </a:lvl9pPr>
          </a:lstStyle>
          <a:p>
            <a:endParaRPr/>
          </a:p>
        </p:txBody>
      </p:sp>
      <p:sp>
        <p:nvSpPr>
          <p:cNvPr id="12" name="Shape 12"/>
          <p:cNvSpPr txBox="1">
            <a:spLocks noGrp="1"/>
          </p:cNvSpPr>
          <p:nvPr>
            <p:ph type="subTitle" idx="1"/>
          </p:nvPr>
        </p:nvSpPr>
        <p:spPr>
          <a:xfrm>
            <a:off x="411175" y="3398250"/>
            <a:ext cx="8282399" cy="1260599"/>
          </a:xfrm>
          <a:prstGeom prst="rect">
            <a:avLst/>
          </a:prstGeom>
        </p:spPr>
        <p:txBody>
          <a:bodyPr lIns="91425" tIns="91425" rIns="91425" bIns="91425" anchor="ctr" anchorCtr="0"/>
          <a:lstStyle>
            <a:lvl1pPr algn="ctr">
              <a:lnSpc>
                <a:spcPct val="100000"/>
              </a:lnSpc>
              <a:spcBef>
                <a:spcPts val="0"/>
              </a:spcBef>
              <a:spcAft>
                <a:spcPts val="0"/>
              </a:spcAft>
              <a:buSzPct val="100000"/>
              <a:buFont typeface="Oswald"/>
              <a:buNone/>
              <a:defRPr sz="3600">
                <a:latin typeface="Oswald"/>
                <a:ea typeface="Oswald"/>
                <a:cs typeface="Oswald"/>
                <a:sym typeface="Oswald"/>
              </a:defRPr>
            </a:lvl1pPr>
            <a:lvl2pPr algn="ctr">
              <a:lnSpc>
                <a:spcPct val="100000"/>
              </a:lnSpc>
              <a:spcBef>
                <a:spcPts val="0"/>
              </a:spcBef>
              <a:spcAft>
                <a:spcPts val="0"/>
              </a:spcAft>
              <a:buSzPct val="100000"/>
              <a:buFont typeface="Oswald"/>
              <a:buNone/>
              <a:defRPr sz="3600">
                <a:latin typeface="Oswald"/>
                <a:ea typeface="Oswald"/>
                <a:cs typeface="Oswald"/>
                <a:sym typeface="Oswald"/>
              </a:defRPr>
            </a:lvl2pPr>
            <a:lvl3pPr algn="ctr">
              <a:lnSpc>
                <a:spcPct val="100000"/>
              </a:lnSpc>
              <a:spcBef>
                <a:spcPts val="0"/>
              </a:spcBef>
              <a:spcAft>
                <a:spcPts val="0"/>
              </a:spcAft>
              <a:buSzPct val="100000"/>
              <a:buFont typeface="Oswald"/>
              <a:buNone/>
              <a:defRPr sz="3600">
                <a:latin typeface="Oswald"/>
                <a:ea typeface="Oswald"/>
                <a:cs typeface="Oswald"/>
                <a:sym typeface="Oswald"/>
              </a:defRPr>
            </a:lvl3pPr>
            <a:lvl4pPr algn="ctr">
              <a:lnSpc>
                <a:spcPct val="100000"/>
              </a:lnSpc>
              <a:spcBef>
                <a:spcPts val="0"/>
              </a:spcBef>
              <a:spcAft>
                <a:spcPts val="0"/>
              </a:spcAft>
              <a:buSzPct val="100000"/>
              <a:buFont typeface="Oswald"/>
              <a:buNone/>
              <a:defRPr sz="3600">
                <a:latin typeface="Oswald"/>
                <a:ea typeface="Oswald"/>
                <a:cs typeface="Oswald"/>
                <a:sym typeface="Oswald"/>
              </a:defRPr>
            </a:lvl4pPr>
            <a:lvl5pPr algn="ctr">
              <a:lnSpc>
                <a:spcPct val="100000"/>
              </a:lnSpc>
              <a:spcBef>
                <a:spcPts val="0"/>
              </a:spcBef>
              <a:spcAft>
                <a:spcPts val="0"/>
              </a:spcAft>
              <a:buSzPct val="100000"/>
              <a:buFont typeface="Oswald"/>
              <a:buNone/>
              <a:defRPr sz="3600">
                <a:latin typeface="Oswald"/>
                <a:ea typeface="Oswald"/>
                <a:cs typeface="Oswald"/>
                <a:sym typeface="Oswald"/>
              </a:defRPr>
            </a:lvl5pPr>
            <a:lvl6pPr algn="ctr">
              <a:lnSpc>
                <a:spcPct val="100000"/>
              </a:lnSpc>
              <a:spcBef>
                <a:spcPts val="0"/>
              </a:spcBef>
              <a:spcAft>
                <a:spcPts val="0"/>
              </a:spcAft>
              <a:buSzPct val="100000"/>
              <a:buFont typeface="Oswald"/>
              <a:buNone/>
              <a:defRPr sz="3600">
                <a:latin typeface="Oswald"/>
                <a:ea typeface="Oswald"/>
                <a:cs typeface="Oswald"/>
                <a:sym typeface="Oswald"/>
              </a:defRPr>
            </a:lvl6pPr>
            <a:lvl7pPr algn="ctr">
              <a:lnSpc>
                <a:spcPct val="100000"/>
              </a:lnSpc>
              <a:spcBef>
                <a:spcPts val="0"/>
              </a:spcBef>
              <a:spcAft>
                <a:spcPts val="0"/>
              </a:spcAft>
              <a:buSzPct val="100000"/>
              <a:buFont typeface="Oswald"/>
              <a:buNone/>
              <a:defRPr sz="3600">
                <a:latin typeface="Oswald"/>
                <a:ea typeface="Oswald"/>
                <a:cs typeface="Oswald"/>
                <a:sym typeface="Oswald"/>
              </a:defRPr>
            </a:lvl7pPr>
            <a:lvl8pPr algn="ctr">
              <a:lnSpc>
                <a:spcPct val="100000"/>
              </a:lnSpc>
              <a:spcBef>
                <a:spcPts val="0"/>
              </a:spcBef>
              <a:spcAft>
                <a:spcPts val="0"/>
              </a:spcAft>
              <a:buSzPct val="100000"/>
              <a:buFont typeface="Oswald"/>
              <a:buNone/>
              <a:defRPr sz="3600">
                <a:latin typeface="Oswald"/>
                <a:ea typeface="Oswald"/>
                <a:cs typeface="Oswald"/>
                <a:sym typeface="Oswald"/>
              </a:defRPr>
            </a:lvl8pPr>
            <a:lvl9pPr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3" name="Shape 1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0"/>
        <p:cNvGrpSpPr/>
        <p:nvPr/>
      </p:nvGrpSpPr>
      <p:grpSpPr>
        <a:xfrm>
          <a:off x="0" y="0"/>
          <a:ext cx="0" cy="0"/>
          <a:chOff x="0" y="0"/>
          <a:chExt cx="0" cy="0"/>
        </a:xfrm>
      </p:grpSpPr>
      <p:cxnSp>
        <p:nvCxnSpPr>
          <p:cNvPr id="51" name="Shape 51"/>
          <p:cNvCxnSpPr/>
          <p:nvPr/>
        </p:nvCxnSpPr>
        <p:spPr>
          <a:xfrm>
            <a:off x="413275" y="2988275"/>
            <a:ext cx="910499" cy="0"/>
          </a:xfrm>
          <a:prstGeom prst="straightConnector1">
            <a:avLst/>
          </a:prstGeom>
          <a:noFill/>
          <a:ln w="28575" cap="flat" cmpd="sng">
            <a:solidFill>
              <a:schemeClr val="dk1"/>
            </a:solidFill>
            <a:prstDash val="lgDash"/>
            <a:round/>
            <a:headEnd type="none" w="med" len="med"/>
            <a:tailEnd type="none" w="med" len="med"/>
          </a:ln>
        </p:spPr>
      </p:cxnSp>
      <p:sp>
        <p:nvSpPr>
          <p:cNvPr id="52" name="Shape 52"/>
          <p:cNvSpPr txBox="1">
            <a:spLocks noGrp="1"/>
          </p:cNvSpPr>
          <p:nvPr>
            <p:ph type="title"/>
          </p:nvPr>
        </p:nvSpPr>
        <p:spPr>
          <a:xfrm>
            <a:off x="311700" y="1106125"/>
            <a:ext cx="8520599" cy="1963500"/>
          </a:xfrm>
          <a:prstGeom prst="rect">
            <a:avLst/>
          </a:prstGeom>
        </p:spPr>
        <p:txBody>
          <a:bodyPr lIns="91425" tIns="91425" rIns="91425" bIns="91425" anchor="b" anchorCtr="0"/>
          <a:lstStyle>
            <a:lvl1pPr>
              <a:spcBef>
                <a:spcPts val="0"/>
              </a:spcBef>
              <a:buSzPct val="100000"/>
              <a:defRPr sz="12000"/>
            </a:lvl1pPr>
            <a:lvl2pPr>
              <a:spcBef>
                <a:spcPts val="0"/>
              </a:spcBef>
              <a:buSzPct val="100000"/>
              <a:defRPr sz="12000"/>
            </a:lvl2pPr>
            <a:lvl3pPr>
              <a:spcBef>
                <a:spcPts val="0"/>
              </a:spcBef>
              <a:buSzPct val="100000"/>
              <a:defRPr sz="12000"/>
            </a:lvl3pPr>
            <a:lvl4pPr>
              <a:spcBef>
                <a:spcPts val="0"/>
              </a:spcBef>
              <a:buSzPct val="100000"/>
              <a:defRPr sz="12000"/>
            </a:lvl4pPr>
            <a:lvl5pPr>
              <a:spcBef>
                <a:spcPts val="0"/>
              </a:spcBef>
              <a:buSzPct val="100000"/>
              <a:defRPr sz="12000"/>
            </a:lvl5pPr>
            <a:lvl6pPr>
              <a:spcBef>
                <a:spcPts val="0"/>
              </a:spcBef>
              <a:buSzPct val="100000"/>
              <a:defRPr sz="12000"/>
            </a:lvl6pPr>
            <a:lvl7pPr>
              <a:spcBef>
                <a:spcPts val="0"/>
              </a:spcBef>
              <a:buSzPct val="100000"/>
              <a:defRPr sz="12000"/>
            </a:lvl7pPr>
            <a:lvl8pPr>
              <a:spcBef>
                <a:spcPts val="0"/>
              </a:spcBef>
              <a:buSzPct val="100000"/>
              <a:defRPr sz="12000"/>
            </a:lvl8pPr>
            <a:lvl9pPr>
              <a:spcBef>
                <a:spcPts val="0"/>
              </a:spcBef>
              <a:buSzPct val="100000"/>
              <a:defRPr sz="12000"/>
            </a:lvl9pPr>
          </a:lstStyle>
          <a:p>
            <a:endParaRPr/>
          </a:p>
        </p:txBody>
      </p:sp>
      <p:sp>
        <p:nvSpPr>
          <p:cNvPr id="53" name="Shape 53"/>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4" name="Shape 5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5"/>
        <p:cNvGrpSpPr/>
        <p:nvPr/>
      </p:nvGrpSpPr>
      <p:grpSpPr>
        <a:xfrm>
          <a:off x="0" y="0"/>
          <a:ext cx="0" cy="0"/>
          <a:chOff x="0" y="0"/>
          <a:chExt cx="0" cy="0"/>
        </a:xfrm>
      </p:grpSpPr>
      <p:sp>
        <p:nvSpPr>
          <p:cNvPr id="56" name="Shape 5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14"/>
        <p:cNvGrpSpPr/>
        <p:nvPr/>
      </p:nvGrpSpPr>
      <p:grpSpPr>
        <a:xfrm>
          <a:off x="0" y="0"/>
          <a:ext cx="0" cy="0"/>
          <a:chOff x="0" y="0"/>
          <a:chExt cx="0" cy="0"/>
        </a:xfrm>
      </p:grpSpPr>
      <p:sp>
        <p:nvSpPr>
          <p:cNvPr id="15" name="Shape 15"/>
          <p:cNvSpPr/>
          <p:nvPr/>
        </p:nvSpPr>
        <p:spPr>
          <a:xfrm>
            <a:off x="0" y="1567350"/>
            <a:ext cx="9144000" cy="2008800"/>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sp>
        <p:nvSpPr>
          <p:cNvPr id="16" name="Shape 16"/>
          <p:cNvSpPr txBox="1">
            <a:spLocks noGrp="1"/>
          </p:cNvSpPr>
          <p:nvPr>
            <p:ph type="title"/>
          </p:nvPr>
        </p:nvSpPr>
        <p:spPr>
          <a:xfrm>
            <a:off x="430800" y="1889700"/>
            <a:ext cx="8282399" cy="1516500"/>
          </a:xfrm>
          <a:prstGeom prst="rect">
            <a:avLst/>
          </a:prstGeom>
        </p:spPr>
        <p:txBody>
          <a:bodyPr lIns="91425" tIns="91425" rIns="91425" bIns="91425" anchor="ctr" anchorCtr="0"/>
          <a:lstStyle>
            <a:lvl1pPr algn="ctr">
              <a:spcBef>
                <a:spcPts val="0"/>
              </a:spcBef>
              <a:buClr>
                <a:schemeClr val="lt1"/>
              </a:buClr>
              <a:buSzPct val="100000"/>
              <a:defRPr sz="3600">
                <a:solidFill>
                  <a:schemeClr val="lt1"/>
                </a:solidFill>
              </a:defRPr>
            </a:lvl1pPr>
            <a:lvl2pPr algn="ctr">
              <a:spcBef>
                <a:spcPts val="0"/>
              </a:spcBef>
              <a:buClr>
                <a:schemeClr val="lt1"/>
              </a:buClr>
              <a:buSzPct val="100000"/>
              <a:defRPr sz="3600">
                <a:solidFill>
                  <a:schemeClr val="lt1"/>
                </a:solidFill>
              </a:defRPr>
            </a:lvl2pPr>
            <a:lvl3pPr algn="ctr">
              <a:spcBef>
                <a:spcPts val="0"/>
              </a:spcBef>
              <a:buClr>
                <a:schemeClr val="lt1"/>
              </a:buClr>
              <a:buSzPct val="100000"/>
              <a:defRPr sz="3600">
                <a:solidFill>
                  <a:schemeClr val="lt1"/>
                </a:solidFill>
              </a:defRPr>
            </a:lvl3pPr>
            <a:lvl4pPr algn="ctr">
              <a:spcBef>
                <a:spcPts val="0"/>
              </a:spcBef>
              <a:buClr>
                <a:schemeClr val="lt1"/>
              </a:buClr>
              <a:buSzPct val="100000"/>
              <a:defRPr sz="3600">
                <a:solidFill>
                  <a:schemeClr val="lt1"/>
                </a:solidFill>
              </a:defRPr>
            </a:lvl4pPr>
            <a:lvl5pPr algn="ctr">
              <a:spcBef>
                <a:spcPts val="0"/>
              </a:spcBef>
              <a:buClr>
                <a:schemeClr val="lt1"/>
              </a:buClr>
              <a:buSzPct val="100000"/>
              <a:defRPr sz="3600">
                <a:solidFill>
                  <a:schemeClr val="lt1"/>
                </a:solidFill>
              </a:defRPr>
            </a:lvl5pPr>
            <a:lvl6pPr algn="ctr">
              <a:spcBef>
                <a:spcPts val="0"/>
              </a:spcBef>
              <a:buClr>
                <a:schemeClr val="lt1"/>
              </a:buClr>
              <a:buSzPct val="100000"/>
              <a:defRPr sz="3600">
                <a:solidFill>
                  <a:schemeClr val="lt1"/>
                </a:solidFill>
              </a:defRPr>
            </a:lvl6pPr>
            <a:lvl7pPr algn="ctr">
              <a:spcBef>
                <a:spcPts val="0"/>
              </a:spcBef>
              <a:buClr>
                <a:schemeClr val="lt1"/>
              </a:buClr>
              <a:buSzPct val="100000"/>
              <a:defRPr sz="3600">
                <a:solidFill>
                  <a:schemeClr val="lt1"/>
                </a:solidFill>
              </a:defRPr>
            </a:lvl7pPr>
            <a:lvl8pPr algn="ctr">
              <a:spcBef>
                <a:spcPts val="0"/>
              </a:spcBef>
              <a:buClr>
                <a:schemeClr val="lt1"/>
              </a:buClr>
              <a:buSzPct val="100000"/>
              <a:defRPr sz="3600">
                <a:solidFill>
                  <a:schemeClr val="lt1"/>
                </a:solidFill>
              </a:defRPr>
            </a:lvl8pPr>
            <a:lvl9pPr algn="ctr">
              <a:spcBef>
                <a:spcPts val="0"/>
              </a:spcBef>
              <a:buClr>
                <a:schemeClr val="lt1"/>
              </a:buClr>
              <a:buSzPct val="100000"/>
              <a:defRPr sz="3600">
                <a:solidFill>
                  <a:schemeClr val="lt1"/>
                </a:solidFill>
              </a:defRPr>
            </a:lvl9pPr>
          </a:lstStyle>
          <a:p>
            <a:endParaRPr/>
          </a:p>
        </p:txBody>
      </p:sp>
      <p:sp>
        <p:nvSpPr>
          <p:cNvPr id="17" name="Shape 1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cxnSp>
        <p:nvCxnSpPr>
          <p:cNvPr id="19" name="Shape 19"/>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0" name="Shape 20"/>
          <p:cNvSpPr txBox="1">
            <a:spLocks noGrp="1"/>
          </p:cNvSpPr>
          <p:nvPr>
            <p:ph type="title"/>
          </p:nvPr>
        </p:nvSpPr>
        <p:spPr>
          <a:xfrm>
            <a:off x="311700" y="372500"/>
            <a:ext cx="8520599" cy="7334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 name="Shape 21"/>
          <p:cNvSpPr txBox="1">
            <a:spLocks noGrp="1"/>
          </p:cNvSpPr>
          <p:nvPr>
            <p:ph type="body" idx="1"/>
          </p:nvPr>
        </p:nvSpPr>
        <p:spPr>
          <a:xfrm>
            <a:off x="311700" y="1468825"/>
            <a:ext cx="8520599" cy="30999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 name="Shape 2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cxnSp>
        <p:nvCxnSpPr>
          <p:cNvPr id="24" name="Shape 24"/>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5" name="Shape 25"/>
          <p:cNvSpPr txBox="1">
            <a:spLocks noGrp="1"/>
          </p:cNvSpPr>
          <p:nvPr>
            <p:ph type="title"/>
          </p:nvPr>
        </p:nvSpPr>
        <p:spPr>
          <a:xfrm>
            <a:off x="311700" y="372500"/>
            <a:ext cx="8520599" cy="7334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body" idx="1"/>
          </p:nvPr>
        </p:nvSpPr>
        <p:spPr>
          <a:xfrm>
            <a:off x="311700" y="1468825"/>
            <a:ext cx="3999899" cy="30999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7" name="Shape 27"/>
          <p:cNvSpPr txBox="1">
            <a:spLocks noGrp="1"/>
          </p:cNvSpPr>
          <p:nvPr>
            <p:ph type="body" idx="2"/>
          </p:nvPr>
        </p:nvSpPr>
        <p:spPr>
          <a:xfrm>
            <a:off x="4832400" y="1468825"/>
            <a:ext cx="3999899" cy="30999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8" name="Shape 2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372500"/>
            <a:ext cx="8520599" cy="7334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cxnSp>
        <p:nvCxnSpPr>
          <p:cNvPr id="33" name="Shape 33"/>
          <p:cNvCxnSpPr/>
          <p:nvPr/>
        </p:nvCxnSpPr>
        <p:spPr>
          <a:xfrm>
            <a:off x="418675" y="1457787"/>
            <a:ext cx="614099" cy="0"/>
          </a:xfrm>
          <a:prstGeom prst="straightConnector1">
            <a:avLst/>
          </a:prstGeom>
          <a:noFill/>
          <a:ln w="19050" cap="flat" cmpd="sng">
            <a:solidFill>
              <a:schemeClr val="dk2"/>
            </a:solidFill>
            <a:prstDash val="lgDash"/>
            <a:round/>
            <a:headEnd type="none" w="med" len="med"/>
            <a:tailEnd type="none" w="med" len="med"/>
          </a:ln>
        </p:spPr>
      </p:cxnSp>
      <p:sp>
        <p:nvSpPr>
          <p:cNvPr id="34" name="Shape 34"/>
          <p:cNvSpPr txBox="1">
            <a:spLocks noGrp="1"/>
          </p:cNvSpPr>
          <p:nvPr>
            <p:ph type="title"/>
          </p:nvPr>
        </p:nvSpPr>
        <p:spPr>
          <a:xfrm>
            <a:off x="311700" y="6318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35" name="Shape 35"/>
          <p:cNvSpPr txBox="1">
            <a:spLocks noGrp="1"/>
          </p:cNvSpPr>
          <p:nvPr>
            <p:ph type="body" idx="1"/>
          </p:nvPr>
        </p:nvSpPr>
        <p:spPr>
          <a:xfrm>
            <a:off x="311700" y="1618203"/>
            <a:ext cx="2807999" cy="29508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6" name="Shape 3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90250" y="528900"/>
            <a:ext cx="5678099" cy="4085699"/>
          </a:xfrm>
          <a:prstGeom prst="rect">
            <a:avLst/>
          </a:prstGeom>
        </p:spPr>
        <p:txBody>
          <a:bodyPr lIns="91425" tIns="91425" rIns="91425" bIns="91425" anchor="ctr" anchorCtr="0"/>
          <a:lstStyle>
            <a:lvl1pPr>
              <a:spcBef>
                <a:spcPts val="0"/>
              </a:spcBef>
              <a:buClr>
                <a:schemeClr val="lt1"/>
              </a:buClr>
              <a:buSzPct val="100000"/>
              <a:defRPr sz="5400">
                <a:solidFill>
                  <a:schemeClr val="lt1"/>
                </a:solidFill>
              </a:defRPr>
            </a:lvl1pPr>
            <a:lvl2pPr>
              <a:spcBef>
                <a:spcPts val="0"/>
              </a:spcBef>
              <a:buClr>
                <a:schemeClr val="lt1"/>
              </a:buClr>
              <a:buSzPct val="100000"/>
              <a:defRPr sz="5400">
                <a:solidFill>
                  <a:schemeClr val="lt1"/>
                </a:solidFill>
              </a:defRPr>
            </a:lvl2pPr>
            <a:lvl3pPr>
              <a:spcBef>
                <a:spcPts val="0"/>
              </a:spcBef>
              <a:buClr>
                <a:schemeClr val="lt1"/>
              </a:buClr>
              <a:buSzPct val="100000"/>
              <a:defRPr sz="5400">
                <a:solidFill>
                  <a:schemeClr val="lt1"/>
                </a:solidFill>
              </a:defRPr>
            </a:lvl3pPr>
            <a:lvl4pPr>
              <a:spcBef>
                <a:spcPts val="0"/>
              </a:spcBef>
              <a:buClr>
                <a:schemeClr val="lt1"/>
              </a:buClr>
              <a:buSzPct val="100000"/>
              <a:defRPr sz="5400">
                <a:solidFill>
                  <a:schemeClr val="lt1"/>
                </a:solidFill>
              </a:defRPr>
            </a:lvl4pPr>
            <a:lvl5pPr>
              <a:spcBef>
                <a:spcPts val="0"/>
              </a:spcBef>
              <a:buClr>
                <a:schemeClr val="lt1"/>
              </a:buClr>
              <a:buSzPct val="100000"/>
              <a:defRPr sz="5400">
                <a:solidFill>
                  <a:schemeClr val="lt1"/>
                </a:solidFill>
              </a:defRPr>
            </a:lvl5pPr>
            <a:lvl6pPr>
              <a:spcBef>
                <a:spcPts val="0"/>
              </a:spcBef>
              <a:buClr>
                <a:schemeClr val="lt1"/>
              </a:buClr>
              <a:buSzPct val="100000"/>
              <a:defRPr sz="5400">
                <a:solidFill>
                  <a:schemeClr val="lt1"/>
                </a:solidFill>
              </a:defRPr>
            </a:lvl6pPr>
            <a:lvl7pPr>
              <a:spcBef>
                <a:spcPts val="0"/>
              </a:spcBef>
              <a:buClr>
                <a:schemeClr val="lt1"/>
              </a:buClr>
              <a:buSzPct val="100000"/>
              <a:defRPr sz="5400">
                <a:solidFill>
                  <a:schemeClr val="lt1"/>
                </a:solidFill>
              </a:defRPr>
            </a:lvl7pPr>
            <a:lvl8pPr>
              <a:spcBef>
                <a:spcPts val="0"/>
              </a:spcBef>
              <a:buClr>
                <a:schemeClr val="lt1"/>
              </a:buClr>
              <a:buSzPct val="100000"/>
              <a:defRPr sz="5400">
                <a:solidFill>
                  <a:schemeClr val="lt1"/>
                </a:solidFill>
              </a:defRPr>
            </a:lvl8pPr>
            <a:lvl9pPr>
              <a:spcBef>
                <a:spcPts val="0"/>
              </a:spcBef>
              <a:buClr>
                <a:schemeClr val="lt1"/>
              </a:buClr>
              <a:buSzPct val="100000"/>
              <a:defRPr sz="5400">
                <a:solidFill>
                  <a:schemeClr val="lt1"/>
                </a:solidFill>
              </a:defRPr>
            </a:lvl9pPr>
          </a:lstStyle>
          <a:p>
            <a:endParaRPr/>
          </a:p>
        </p:txBody>
      </p:sp>
      <p:sp>
        <p:nvSpPr>
          <p:cNvPr id="39" name="Shape 3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solidFill>
                  <a:schemeClr val="lt1"/>
                </a:solidFill>
              </a:rPr>
              <a:t>‹Nº›</a:t>
            </a:fld>
            <a:endParaRPr lang="es">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0"/>
        <p:cNvGrpSpPr/>
        <p:nvPr/>
      </p:nvGrpSpPr>
      <p:grpSpPr>
        <a:xfrm>
          <a:off x="0" y="0"/>
          <a:ext cx="0" cy="0"/>
          <a:chOff x="0" y="0"/>
          <a:chExt cx="0" cy="0"/>
        </a:xfrm>
      </p:grpSpPr>
      <p:sp>
        <p:nvSpPr>
          <p:cNvPr id="41" name="Shape 41"/>
          <p:cNvSpPr/>
          <p:nvPr/>
        </p:nvSpPr>
        <p:spPr>
          <a:xfrm>
            <a:off x="4572000" y="175"/>
            <a:ext cx="4572000" cy="5143499"/>
          </a:xfrm>
          <a:prstGeom prst="rect">
            <a:avLst/>
          </a:prstGeom>
          <a:solidFill>
            <a:schemeClr val="lt1"/>
          </a:solidFill>
          <a:ln>
            <a:noFill/>
          </a:ln>
        </p:spPr>
        <p:txBody>
          <a:bodyPr lIns="91425" tIns="91425" rIns="91425" bIns="91425" anchor="ctr" anchorCtr="0">
            <a:noAutofit/>
          </a:bodyPr>
          <a:lstStyle/>
          <a:p>
            <a:pPr>
              <a:spcBef>
                <a:spcPts val="0"/>
              </a:spcBef>
              <a:buNone/>
            </a:pPr>
            <a:endParaRPr/>
          </a:p>
        </p:txBody>
      </p:sp>
      <p:cxnSp>
        <p:nvCxnSpPr>
          <p:cNvPr id="42" name="Shape 42"/>
          <p:cNvCxnSpPr/>
          <p:nvPr/>
        </p:nvCxnSpPr>
        <p:spPr>
          <a:xfrm>
            <a:off x="5029675" y="4495500"/>
            <a:ext cx="577199" cy="0"/>
          </a:xfrm>
          <a:prstGeom prst="straightConnector1">
            <a:avLst/>
          </a:prstGeom>
          <a:noFill/>
          <a:ln w="19050" cap="flat" cmpd="sng">
            <a:solidFill>
              <a:schemeClr val="dk1"/>
            </a:solidFill>
            <a:prstDash val="lgDash"/>
            <a:round/>
            <a:headEnd type="none" w="med" len="med"/>
            <a:tailEnd type="none" w="med" len="med"/>
          </a:ln>
        </p:spPr>
      </p:cxnSp>
      <p:sp>
        <p:nvSpPr>
          <p:cNvPr id="43" name="Shape 43"/>
          <p:cNvSpPr txBox="1">
            <a:spLocks noGrp="1"/>
          </p:cNvSpPr>
          <p:nvPr>
            <p:ph type="title"/>
          </p:nvPr>
        </p:nvSpPr>
        <p:spPr>
          <a:xfrm>
            <a:off x="265500" y="1078750"/>
            <a:ext cx="4045199" cy="1789200"/>
          </a:xfrm>
          <a:prstGeom prst="rect">
            <a:avLst/>
          </a:prstGeom>
        </p:spPr>
        <p:txBody>
          <a:bodyPr lIns="91425" tIns="91425" rIns="91425" bIns="91425" anchor="b" anchorCtr="0"/>
          <a:lstStyle>
            <a:lvl1pPr algn="ctr">
              <a:spcBef>
                <a:spcPts val="0"/>
              </a:spcBef>
              <a:buClr>
                <a:schemeClr val="lt1"/>
              </a:buClr>
              <a:buSzPct val="100000"/>
              <a:defRPr sz="4600">
                <a:solidFill>
                  <a:schemeClr val="lt1"/>
                </a:solidFill>
              </a:defRPr>
            </a:lvl1pPr>
            <a:lvl2pPr algn="ctr">
              <a:spcBef>
                <a:spcPts val="0"/>
              </a:spcBef>
              <a:buClr>
                <a:schemeClr val="lt1"/>
              </a:buClr>
              <a:buSzPct val="100000"/>
              <a:defRPr sz="4600">
                <a:solidFill>
                  <a:schemeClr val="lt1"/>
                </a:solidFill>
              </a:defRPr>
            </a:lvl2pPr>
            <a:lvl3pPr algn="ctr">
              <a:spcBef>
                <a:spcPts val="0"/>
              </a:spcBef>
              <a:buClr>
                <a:schemeClr val="lt1"/>
              </a:buClr>
              <a:buSzPct val="100000"/>
              <a:defRPr sz="4600">
                <a:solidFill>
                  <a:schemeClr val="lt1"/>
                </a:solidFill>
              </a:defRPr>
            </a:lvl3pPr>
            <a:lvl4pPr algn="ctr">
              <a:spcBef>
                <a:spcPts val="0"/>
              </a:spcBef>
              <a:buClr>
                <a:schemeClr val="lt1"/>
              </a:buClr>
              <a:buSzPct val="100000"/>
              <a:defRPr sz="4600">
                <a:solidFill>
                  <a:schemeClr val="lt1"/>
                </a:solidFill>
              </a:defRPr>
            </a:lvl4pPr>
            <a:lvl5pPr algn="ctr">
              <a:spcBef>
                <a:spcPts val="0"/>
              </a:spcBef>
              <a:buClr>
                <a:schemeClr val="lt1"/>
              </a:buClr>
              <a:buSzPct val="100000"/>
              <a:defRPr sz="4600">
                <a:solidFill>
                  <a:schemeClr val="lt1"/>
                </a:solidFill>
              </a:defRPr>
            </a:lvl5pPr>
            <a:lvl6pPr algn="ctr">
              <a:spcBef>
                <a:spcPts val="0"/>
              </a:spcBef>
              <a:buClr>
                <a:schemeClr val="lt1"/>
              </a:buClr>
              <a:buSzPct val="100000"/>
              <a:defRPr sz="4600">
                <a:solidFill>
                  <a:schemeClr val="lt1"/>
                </a:solidFill>
              </a:defRPr>
            </a:lvl6pPr>
            <a:lvl7pPr algn="ctr">
              <a:spcBef>
                <a:spcPts val="0"/>
              </a:spcBef>
              <a:buClr>
                <a:schemeClr val="lt1"/>
              </a:buClr>
              <a:buSzPct val="100000"/>
              <a:defRPr sz="4600">
                <a:solidFill>
                  <a:schemeClr val="lt1"/>
                </a:solidFill>
              </a:defRPr>
            </a:lvl7pPr>
            <a:lvl8pPr algn="ctr">
              <a:spcBef>
                <a:spcPts val="0"/>
              </a:spcBef>
              <a:buClr>
                <a:schemeClr val="lt1"/>
              </a:buClr>
              <a:buSzPct val="100000"/>
              <a:defRPr sz="4600">
                <a:solidFill>
                  <a:schemeClr val="lt1"/>
                </a:solidFill>
              </a:defRPr>
            </a:lvl8pPr>
            <a:lvl9pPr algn="ctr">
              <a:spcBef>
                <a:spcPts val="0"/>
              </a:spcBef>
              <a:buClr>
                <a:schemeClr val="lt1"/>
              </a:buClr>
              <a:buSzPct val="100000"/>
              <a:defRPr sz="4600">
                <a:solidFill>
                  <a:schemeClr val="lt1"/>
                </a:solidFill>
              </a:defRPr>
            </a:lvl9pPr>
          </a:lstStyle>
          <a:p>
            <a:endParaRPr/>
          </a:p>
        </p:txBody>
      </p:sp>
      <p:sp>
        <p:nvSpPr>
          <p:cNvPr id="44" name="Shape 44"/>
          <p:cNvSpPr txBox="1">
            <a:spLocks noGrp="1"/>
          </p:cNvSpPr>
          <p:nvPr>
            <p:ph type="subTitle" idx="1"/>
          </p:nvPr>
        </p:nvSpPr>
        <p:spPr>
          <a:xfrm>
            <a:off x="265500" y="2921400"/>
            <a:ext cx="4045199" cy="1345500"/>
          </a:xfrm>
          <a:prstGeom prst="rect">
            <a:avLst/>
          </a:prstGeom>
        </p:spPr>
        <p:txBody>
          <a:bodyPr lIns="91425" tIns="91425" rIns="91425" bIns="91425" anchor="t" anchorCtr="0"/>
          <a:lstStyle>
            <a:lvl1pPr algn="ctr">
              <a:lnSpc>
                <a:spcPct val="100000"/>
              </a:lnSpc>
              <a:spcBef>
                <a:spcPts val="0"/>
              </a:spcBef>
              <a:spcAft>
                <a:spcPts val="0"/>
              </a:spcAft>
              <a:buClr>
                <a:schemeClr val="lt1"/>
              </a:buClr>
              <a:buSzPct val="100000"/>
              <a:buNone/>
              <a:defRPr sz="1900">
                <a:solidFill>
                  <a:schemeClr val="lt1"/>
                </a:solidFill>
              </a:defRPr>
            </a:lvl1pPr>
            <a:lvl2pPr algn="ctr">
              <a:lnSpc>
                <a:spcPct val="100000"/>
              </a:lnSpc>
              <a:spcBef>
                <a:spcPts val="0"/>
              </a:spcBef>
              <a:spcAft>
                <a:spcPts val="0"/>
              </a:spcAft>
              <a:buClr>
                <a:schemeClr val="lt1"/>
              </a:buClr>
              <a:buSzPct val="100000"/>
              <a:buNone/>
              <a:defRPr sz="1900">
                <a:solidFill>
                  <a:schemeClr val="lt1"/>
                </a:solidFill>
              </a:defRPr>
            </a:lvl2pPr>
            <a:lvl3pPr algn="ctr">
              <a:lnSpc>
                <a:spcPct val="100000"/>
              </a:lnSpc>
              <a:spcBef>
                <a:spcPts val="0"/>
              </a:spcBef>
              <a:spcAft>
                <a:spcPts val="0"/>
              </a:spcAft>
              <a:buClr>
                <a:schemeClr val="lt1"/>
              </a:buClr>
              <a:buSzPct val="100000"/>
              <a:buNone/>
              <a:defRPr sz="1900">
                <a:solidFill>
                  <a:schemeClr val="lt1"/>
                </a:solidFill>
              </a:defRPr>
            </a:lvl3pPr>
            <a:lvl4pPr algn="ctr">
              <a:lnSpc>
                <a:spcPct val="100000"/>
              </a:lnSpc>
              <a:spcBef>
                <a:spcPts val="0"/>
              </a:spcBef>
              <a:spcAft>
                <a:spcPts val="0"/>
              </a:spcAft>
              <a:buClr>
                <a:schemeClr val="lt1"/>
              </a:buClr>
              <a:buSzPct val="100000"/>
              <a:buNone/>
              <a:defRPr sz="1900">
                <a:solidFill>
                  <a:schemeClr val="lt1"/>
                </a:solidFill>
              </a:defRPr>
            </a:lvl4pPr>
            <a:lvl5pPr algn="ctr">
              <a:lnSpc>
                <a:spcPct val="100000"/>
              </a:lnSpc>
              <a:spcBef>
                <a:spcPts val="0"/>
              </a:spcBef>
              <a:spcAft>
                <a:spcPts val="0"/>
              </a:spcAft>
              <a:buClr>
                <a:schemeClr val="lt1"/>
              </a:buClr>
              <a:buSzPct val="100000"/>
              <a:buNone/>
              <a:defRPr sz="1900">
                <a:solidFill>
                  <a:schemeClr val="lt1"/>
                </a:solidFill>
              </a:defRPr>
            </a:lvl5pPr>
            <a:lvl6pPr algn="ctr">
              <a:lnSpc>
                <a:spcPct val="100000"/>
              </a:lnSpc>
              <a:spcBef>
                <a:spcPts val="0"/>
              </a:spcBef>
              <a:spcAft>
                <a:spcPts val="0"/>
              </a:spcAft>
              <a:buClr>
                <a:schemeClr val="lt1"/>
              </a:buClr>
              <a:buSzPct val="100000"/>
              <a:buNone/>
              <a:defRPr sz="1900">
                <a:solidFill>
                  <a:schemeClr val="lt1"/>
                </a:solidFill>
              </a:defRPr>
            </a:lvl6pPr>
            <a:lvl7pPr algn="ctr">
              <a:lnSpc>
                <a:spcPct val="100000"/>
              </a:lnSpc>
              <a:spcBef>
                <a:spcPts val="0"/>
              </a:spcBef>
              <a:spcAft>
                <a:spcPts val="0"/>
              </a:spcAft>
              <a:buClr>
                <a:schemeClr val="lt1"/>
              </a:buClr>
              <a:buSzPct val="100000"/>
              <a:buNone/>
              <a:defRPr sz="1900">
                <a:solidFill>
                  <a:schemeClr val="lt1"/>
                </a:solidFill>
              </a:defRPr>
            </a:lvl7pPr>
            <a:lvl8pPr algn="ctr">
              <a:lnSpc>
                <a:spcPct val="100000"/>
              </a:lnSpc>
              <a:spcBef>
                <a:spcPts val="0"/>
              </a:spcBef>
              <a:spcAft>
                <a:spcPts val="0"/>
              </a:spcAft>
              <a:buClr>
                <a:schemeClr val="lt1"/>
              </a:buClr>
              <a:buSzPct val="100000"/>
              <a:buNone/>
              <a:defRPr sz="1900">
                <a:solidFill>
                  <a:schemeClr val="lt1"/>
                </a:solidFill>
              </a:defRPr>
            </a:lvl8pPr>
            <a:lvl9pPr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5" name="Shape 45"/>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6" name="Shape 4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49" name="Shape 4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s"/>
              <a:t>‹Nº›</a:t>
            </a:fld>
            <a:endParaRPr lang="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372500"/>
            <a:ext cx="8520599" cy="733499"/>
          </a:xfrm>
          <a:prstGeom prst="rect">
            <a:avLst/>
          </a:prstGeom>
          <a:noFill/>
          <a:ln>
            <a:noFill/>
          </a:ln>
        </p:spPr>
        <p:txBody>
          <a:bodyPr lIns="91425" tIns="91425" rIns="91425" bIns="91425" anchor="b" anchorCtr="0"/>
          <a:lstStyle>
            <a:lvl1pPr>
              <a:spcBef>
                <a:spcPts val="0"/>
              </a:spcBef>
              <a:buClr>
                <a:schemeClr val="dk2"/>
              </a:buClr>
              <a:buSzPct val="100000"/>
              <a:buFont typeface="Oswald"/>
              <a:buNone/>
              <a:defRPr sz="3000">
                <a:solidFill>
                  <a:schemeClr val="dk2"/>
                </a:solidFill>
                <a:latin typeface="Oswald"/>
                <a:ea typeface="Oswald"/>
                <a:cs typeface="Oswald"/>
                <a:sym typeface="Oswald"/>
              </a:defRPr>
            </a:lvl1pPr>
            <a:lvl2pPr>
              <a:spcBef>
                <a:spcPts val="0"/>
              </a:spcBef>
              <a:buClr>
                <a:schemeClr val="dk2"/>
              </a:buClr>
              <a:buSzPct val="100000"/>
              <a:buFont typeface="Oswald"/>
              <a:buNone/>
              <a:defRPr sz="3000">
                <a:solidFill>
                  <a:schemeClr val="dk2"/>
                </a:solidFill>
                <a:latin typeface="Oswald"/>
                <a:ea typeface="Oswald"/>
                <a:cs typeface="Oswald"/>
                <a:sym typeface="Oswald"/>
              </a:defRPr>
            </a:lvl2pPr>
            <a:lvl3pPr>
              <a:spcBef>
                <a:spcPts val="0"/>
              </a:spcBef>
              <a:buClr>
                <a:schemeClr val="dk2"/>
              </a:buClr>
              <a:buSzPct val="100000"/>
              <a:buFont typeface="Oswald"/>
              <a:buNone/>
              <a:defRPr sz="3000">
                <a:solidFill>
                  <a:schemeClr val="dk2"/>
                </a:solidFill>
                <a:latin typeface="Oswald"/>
                <a:ea typeface="Oswald"/>
                <a:cs typeface="Oswald"/>
                <a:sym typeface="Oswald"/>
              </a:defRPr>
            </a:lvl3pPr>
            <a:lvl4pPr>
              <a:spcBef>
                <a:spcPts val="0"/>
              </a:spcBef>
              <a:buClr>
                <a:schemeClr val="dk2"/>
              </a:buClr>
              <a:buSzPct val="100000"/>
              <a:buFont typeface="Oswald"/>
              <a:buNone/>
              <a:defRPr sz="3000">
                <a:solidFill>
                  <a:schemeClr val="dk2"/>
                </a:solidFill>
                <a:latin typeface="Oswald"/>
                <a:ea typeface="Oswald"/>
                <a:cs typeface="Oswald"/>
                <a:sym typeface="Oswald"/>
              </a:defRPr>
            </a:lvl4pPr>
            <a:lvl5pPr>
              <a:spcBef>
                <a:spcPts val="0"/>
              </a:spcBef>
              <a:buClr>
                <a:schemeClr val="dk2"/>
              </a:buClr>
              <a:buSzPct val="100000"/>
              <a:buFont typeface="Oswald"/>
              <a:buNone/>
              <a:defRPr sz="3000">
                <a:solidFill>
                  <a:schemeClr val="dk2"/>
                </a:solidFill>
                <a:latin typeface="Oswald"/>
                <a:ea typeface="Oswald"/>
                <a:cs typeface="Oswald"/>
                <a:sym typeface="Oswald"/>
              </a:defRPr>
            </a:lvl5pPr>
            <a:lvl6pPr>
              <a:spcBef>
                <a:spcPts val="0"/>
              </a:spcBef>
              <a:buClr>
                <a:schemeClr val="dk2"/>
              </a:buClr>
              <a:buSzPct val="100000"/>
              <a:buFont typeface="Oswald"/>
              <a:buNone/>
              <a:defRPr sz="3000">
                <a:solidFill>
                  <a:schemeClr val="dk2"/>
                </a:solidFill>
                <a:latin typeface="Oswald"/>
                <a:ea typeface="Oswald"/>
                <a:cs typeface="Oswald"/>
                <a:sym typeface="Oswald"/>
              </a:defRPr>
            </a:lvl6pPr>
            <a:lvl7pPr>
              <a:spcBef>
                <a:spcPts val="0"/>
              </a:spcBef>
              <a:buClr>
                <a:schemeClr val="dk2"/>
              </a:buClr>
              <a:buSzPct val="100000"/>
              <a:buFont typeface="Oswald"/>
              <a:buNone/>
              <a:defRPr sz="3000">
                <a:solidFill>
                  <a:schemeClr val="dk2"/>
                </a:solidFill>
                <a:latin typeface="Oswald"/>
                <a:ea typeface="Oswald"/>
                <a:cs typeface="Oswald"/>
                <a:sym typeface="Oswald"/>
              </a:defRPr>
            </a:lvl7pPr>
            <a:lvl8pPr>
              <a:spcBef>
                <a:spcPts val="0"/>
              </a:spcBef>
              <a:buClr>
                <a:schemeClr val="dk2"/>
              </a:buClr>
              <a:buSzPct val="100000"/>
              <a:buFont typeface="Oswald"/>
              <a:buNone/>
              <a:defRPr sz="3000">
                <a:solidFill>
                  <a:schemeClr val="dk2"/>
                </a:solidFill>
                <a:latin typeface="Oswald"/>
                <a:ea typeface="Oswald"/>
                <a:cs typeface="Oswald"/>
                <a:sym typeface="Oswald"/>
              </a:defRPr>
            </a:lvl8pPr>
            <a:lvl9pPr>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6" name="Shape 6"/>
          <p:cNvSpPr txBox="1">
            <a:spLocks noGrp="1"/>
          </p:cNvSpPr>
          <p:nvPr>
            <p:ph type="body" idx="1"/>
          </p:nvPr>
        </p:nvSpPr>
        <p:spPr>
          <a:xfrm>
            <a:off x="311700" y="1468825"/>
            <a:ext cx="8520599" cy="30999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7" name="Shape 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s" sz="1000">
                <a:solidFill>
                  <a:schemeClr val="dk2"/>
                </a:solidFill>
                <a:latin typeface="Source Code Pro"/>
                <a:ea typeface="Source Code Pro"/>
                <a:cs typeface="Source Code Pro"/>
                <a:sym typeface="Source Code Pro"/>
              </a:rPr>
              <a:t>‹Nº›</a:t>
            </a:fld>
            <a:endParaRPr lang="es"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430800" y="241150"/>
            <a:ext cx="8282399" cy="2109000"/>
          </a:xfrm>
          <a:prstGeom prst="rect">
            <a:avLst/>
          </a:prstGeom>
        </p:spPr>
        <p:txBody>
          <a:bodyPr lIns="91425" tIns="91425" rIns="91425" bIns="91425" anchor="b" anchorCtr="0">
            <a:noAutofit/>
          </a:bodyPr>
          <a:lstStyle/>
          <a:p>
            <a:pPr>
              <a:spcBef>
                <a:spcPts val="0"/>
              </a:spcBef>
              <a:buNone/>
            </a:pPr>
            <a:r>
              <a:rPr lang="es" sz="4800"/>
              <a:t>Los nuevos retos de la profesión, sus tensiones y sus debates </a:t>
            </a:r>
          </a:p>
        </p:txBody>
      </p:sp>
      <p:sp>
        <p:nvSpPr>
          <p:cNvPr id="59" name="Shape 59"/>
          <p:cNvSpPr txBox="1">
            <a:spLocks noGrp="1"/>
          </p:cNvSpPr>
          <p:nvPr>
            <p:ph type="subTitle" idx="1"/>
          </p:nvPr>
        </p:nvSpPr>
        <p:spPr>
          <a:xfrm>
            <a:off x="411175" y="3398250"/>
            <a:ext cx="8282399" cy="1260599"/>
          </a:xfrm>
          <a:prstGeom prst="rect">
            <a:avLst/>
          </a:prstGeom>
        </p:spPr>
        <p:txBody>
          <a:bodyPr lIns="91425" tIns="91425" rIns="91425" bIns="91425" anchor="ctr" anchorCtr="0">
            <a:noAutofit/>
          </a:bodyPr>
          <a:lstStyle/>
          <a:p>
            <a:pPr algn="l" rtl="0">
              <a:spcBef>
                <a:spcPts val="0"/>
              </a:spcBef>
              <a:buNone/>
            </a:pPr>
            <a:r>
              <a:rPr lang="es" sz="1800"/>
              <a:t>Yahaira Alvarado</a:t>
            </a:r>
          </a:p>
          <a:p>
            <a:pPr algn="l" rtl="0">
              <a:spcBef>
                <a:spcPts val="0"/>
              </a:spcBef>
              <a:buNone/>
            </a:pPr>
            <a:r>
              <a:rPr lang="es" sz="1800"/>
              <a:t>Alejandra de Alba</a:t>
            </a:r>
          </a:p>
          <a:p>
            <a:pPr algn="l" rtl="0">
              <a:spcBef>
                <a:spcPts val="0"/>
              </a:spcBef>
              <a:buNone/>
            </a:pPr>
            <a:r>
              <a:rPr lang="es" sz="1800"/>
              <a:t>Lucia Garcia</a:t>
            </a:r>
          </a:p>
          <a:p>
            <a:pPr algn="l" rtl="0">
              <a:spcBef>
                <a:spcPts val="0"/>
              </a:spcBef>
              <a:buNone/>
            </a:pPr>
            <a:r>
              <a:rPr lang="es" sz="1800"/>
              <a:t>Karen Rocha</a:t>
            </a:r>
          </a:p>
          <a:p>
            <a:pPr algn="l" rtl="0">
              <a:spcBef>
                <a:spcPts val="0"/>
              </a:spcBef>
              <a:buNone/>
            </a:pPr>
            <a:r>
              <a:rPr lang="es" sz="1800"/>
              <a:t>Melani Aguilera</a:t>
            </a:r>
          </a:p>
          <a:p>
            <a:pPr algn="l">
              <a:spcBef>
                <a:spcPts val="0"/>
              </a:spcBef>
              <a:buNone/>
            </a:pPr>
            <a:r>
              <a:rPr lang="es" sz="1800"/>
              <a:t>Montse Rodriguez </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311700" y="411510"/>
            <a:ext cx="8520599" cy="4157114"/>
          </a:xfrm>
          <a:prstGeom prst="rect">
            <a:avLst/>
          </a:prstGeom>
        </p:spPr>
        <p:txBody>
          <a:bodyPr lIns="91425" tIns="91425" rIns="91425" bIns="91425" anchor="t" anchorCtr="0">
            <a:noAutofit/>
          </a:bodyPr>
          <a:lstStyle/>
          <a:p>
            <a:pPr algn="just" rtl="0">
              <a:spcBef>
                <a:spcPts val="0"/>
              </a:spcBef>
              <a:buNone/>
            </a:pPr>
            <a:r>
              <a:rPr lang="es" sz="2400" dirty="0"/>
              <a:t>La necesidad de multiplicar las formas de concertación y de asociación con las familias, los círculos económicos, el mundo de las asociaciones,los agentes de la vida cultural, etc.A los docentes les concierne</a:t>
            </a:r>
          </a:p>
          <a:p>
            <a:pPr algn="just" rtl="0">
              <a:spcBef>
                <a:spcPts val="0"/>
              </a:spcBef>
              <a:buNone/>
            </a:pPr>
            <a:r>
              <a:rPr lang="es" sz="2400" dirty="0"/>
              <a:t>también este imperativo de actualizar</a:t>
            </a:r>
          </a:p>
          <a:p>
            <a:pPr algn="just" rtl="0">
              <a:spcBef>
                <a:spcPts val="0"/>
              </a:spcBef>
              <a:buNone/>
            </a:pPr>
            <a:r>
              <a:rPr lang="es" sz="2400" dirty="0"/>
              <a:t>los conocimientos y las competencias.</a:t>
            </a:r>
          </a:p>
          <a:p>
            <a:pPr rtl="0">
              <a:spcBef>
                <a:spcPts val="0"/>
              </a:spcBef>
              <a:buNone/>
            </a:pPr>
            <a:endParaRPr sz="2400" dirty="0"/>
          </a:p>
          <a:p>
            <a:pPr rtl="0">
              <a:spcBef>
                <a:spcPts val="0"/>
              </a:spcBef>
              <a:buNone/>
            </a:pPr>
            <a:endParaRPr sz="2400" dirty="0"/>
          </a:p>
          <a:p>
            <a:pPr rtl="0">
              <a:spcBef>
                <a:spcPts val="0"/>
              </a:spcBef>
              <a:buNone/>
            </a:pPr>
            <a:endParaRPr sz="2400" dirty="0"/>
          </a:p>
          <a:p>
            <a:pPr rtl="0">
              <a:spcBef>
                <a:spcPts val="0"/>
              </a:spcBef>
              <a:buNone/>
            </a:pPr>
            <a:endParaRPr sz="2400" dirty="0"/>
          </a:p>
          <a:p>
            <a:pPr>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311700" y="123478"/>
            <a:ext cx="8520599" cy="4445171"/>
          </a:xfrm>
          <a:prstGeom prst="rect">
            <a:avLst/>
          </a:prstGeom>
        </p:spPr>
        <p:txBody>
          <a:bodyPr lIns="91425" tIns="91425" rIns="91425" bIns="91425" anchor="t" anchorCtr="0">
            <a:noAutofit/>
          </a:bodyPr>
          <a:lstStyle/>
          <a:p>
            <a:pPr algn="just" rtl="0">
              <a:spcBef>
                <a:spcPts val="0"/>
              </a:spcBef>
              <a:buNone/>
            </a:pPr>
            <a:r>
              <a:rPr lang="es" sz="2400" dirty="0"/>
              <a:t>lo fundamental la profesión docente es una actividad solitaria en la medida en que cada educador debe hacer frente a sus propias responsabilidades y deberes profesionales, es indispensable el trabajo en equipo, particularmente en los ciclos secundarios, a fin de mejorar la calidad de la educación y de adaptarla mejor a las características particulares de las clases o de los grupos de alumnos.</a:t>
            </a:r>
          </a:p>
          <a:p>
            <a:pPr>
              <a:spcBef>
                <a:spcPts val="0"/>
              </a:spcBef>
              <a:buNone/>
            </a:pPr>
            <a:endParaRPr sz="2800" dirty="0"/>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311700" y="123479"/>
            <a:ext cx="8520599" cy="4445346"/>
          </a:xfrm>
          <a:prstGeom prst="rect">
            <a:avLst/>
          </a:prstGeom>
        </p:spPr>
        <p:txBody>
          <a:bodyPr lIns="91425" tIns="91425" rIns="91425" bIns="91425" anchor="t" anchorCtr="0">
            <a:noAutofit/>
          </a:bodyPr>
          <a:lstStyle/>
          <a:p>
            <a:pPr rtl="0">
              <a:spcBef>
                <a:spcPts val="0"/>
              </a:spcBef>
              <a:buNone/>
            </a:pPr>
            <a:r>
              <a:rPr lang="es" sz="2600" dirty="0"/>
              <a:t>la importancia del intercambio de docentes y de la asociación entre instituciones de diferentes países, que aportan un valor añadido indispensable a la calidad de la educación y, al mismo tiempo, a la apertura de la mente hacia otras culturas, otras civilizaciones y otras experiencias.</a:t>
            </a:r>
          </a:p>
          <a:p>
            <a:pPr rtl="0">
              <a:spcBef>
                <a:spcPts val="0"/>
              </a:spcBef>
              <a:buNone/>
            </a:pPr>
            <a:r>
              <a:rPr lang="es" sz="2600" dirty="0"/>
              <a:t>es importante que los contenidos que se aborden tengan avances tanto tecnológicos como de la ciencia.</a:t>
            </a:r>
          </a:p>
          <a:p>
            <a:pPr>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311700" y="267494"/>
            <a:ext cx="8520599" cy="4301180"/>
          </a:xfrm>
          <a:prstGeom prst="rect">
            <a:avLst/>
          </a:prstGeom>
        </p:spPr>
        <p:txBody>
          <a:bodyPr lIns="91425" tIns="91425" rIns="91425" bIns="91425" anchor="t" anchorCtr="0">
            <a:noAutofit/>
          </a:bodyPr>
          <a:lstStyle/>
          <a:p>
            <a:pPr rtl="0">
              <a:lnSpc>
                <a:spcPct val="100000"/>
              </a:lnSpc>
              <a:spcBef>
                <a:spcPts val="0"/>
              </a:spcBef>
              <a:buNone/>
            </a:pPr>
            <a:r>
              <a:rPr lang="es" sz="2000" dirty="0"/>
              <a:t>Por tanto, a los docentes les </a:t>
            </a:r>
            <a:endParaRPr lang="es" sz="2000" dirty="0" smtClean="0"/>
          </a:p>
          <a:p>
            <a:pPr rtl="0">
              <a:lnSpc>
                <a:spcPct val="100000"/>
              </a:lnSpc>
              <a:spcBef>
                <a:spcPts val="0"/>
              </a:spcBef>
              <a:buNone/>
            </a:pPr>
            <a:r>
              <a:rPr lang="es" sz="2000" dirty="0" smtClean="0"/>
              <a:t>concierne </a:t>
            </a:r>
            <a:r>
              <a:rPr lang="es" sz="2000" dirty="0"/>
              <a:t>también este </a:t>
            </a:r>
            <a:endParaRPr lang="es" sz="2000" dirty="0"/>
          </a:p>
          <a:p>
            <a:pPr rtl="0">
              <a:lnSpc>
                <a:spcPct val="100000"/>
              </a:lnSpc>
              <a:spcBef>
                <a:spcPts val="0"/>
              </a:spcBef>
              <a:buNone/>
            </a:pPr>
            <a:r>
              <a:rPr lang="es" sz="2000" dirty="0" smtClean="0"/>
              <a:t>imperativo </a:t>
            </a:r>
            <a:r>
              <a:rPr lang="es" sz="2000" dirty="0"/>
              <a:t>de actualizar </a:t>
            </a:r>
            <a:endParaRPr lang="es" sz="2000" dirty="0" smtClean="0"/>
          </a:p>
          <a:p>
            <a:pPr rtl="0">
              <a:lnSpc>
                <a:spcPct val="100000"/>
              </a:lnSpc>
              <a:spcBef>
                <a:spcPts val="0"/>
              </a:spcBef>
              <a:buNone/>
            </a:pPr>
            <a:r>
              <a:rPr lang="es" sz="2000" dirty="0" smtClean="0"/>
              <a:t>los </a:t>
            </a:r>
            <a:r>
              <a:rPr lang="es" sz="2000" dirty="0"/>
              <a:t>conocimientos y </a:t>
            </a:r>
            <a:endParaRPr lang="es" sz="2000" dirty="0" smtClean="0"/>
          </a:p>
          <a:p>
            <a:pPr rtl="0">
              <a:lnSpc>
                <a:spcPct val="100000"/>
              </a:lnSpc>
              <a:spcBef>
                <a:spcPts val="0"/>
              </a:spcBef>
              <a:buNone/>
            </a:pPr>
            <a:r>
              <a:rPr lang="es" sz="2000" dirty="0" smtClean="0"/>
              <a:t>las </a:t>
            </a:r>
            <a:r>
              <a:rPr lang="es" sz="2000" dirty="0"/>
              <a:t>competencias. Hay que organizar su vida profesional de tal forma que estén en condiciones, e incluso que tengan la obligación, de perfeccionar su arte y de aprovechar las experiencias realizadas en las distintas esferas de la vida económica, social y cultural. </a:t>
            </a:r>
            <a:endParaRPr sz="20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249851"/>
            <a:ext cx="2952328" cy="203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311700" y="339502"/>
            <a:ext cx="8520599" cy="4229223"/>
          </a:xfrm>
        </p:spPr>
        <p:txBody>
          <a:bodyPr/>
          <a:lstStyle/>
          <a:p>
            <a:r>
              <a:rPr lang="es-MX" sz="2900" dirty="0"/>
              <a:t>Esas posibilidades suelen preverse en las múltiples formas de vacaciones para educación o de permiso sabático. Deben ampliarse estas fórmulas mediante las oportunas adaptaciones al conjunto del personal </a:t>
            </a:r>
            <a:r>
              <a:rPr lang="es-MX" sz="2900" dirty="0" smtClean="0"/>
              <a:t>docente.</a:t>
            </a:r>
            <a:endParaRPr lang="es-MX" sz="2900" dirty="0"/>
          </a:p>
          <a:p>
            <a:endParaRPr lang="es-MX" sz="2900" dirty="0"/>
          </a:p>
        </p:txBody>
      </p:sp>
    </p:spTree>
    <p:extLst>
      <p:ext uri="{BB962C8B-B14F-4D97-AF65-F5344CB8AC3E}">
        <p14:creationId xmlns:p14="http://schemas.microsoft.com/office/powerpoint/2010/main" val="4120936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body" idx="1"/>
          </p:nvPr>
        </p:nvSpPr>
        <p:spPr>
          <a:xfrm>
            <a:off x="311700" y="1347614"/>
            <a:ext cx="8520599" cy="3652335"/>
          </a:xfrm>
          <a:prstGeom prst="rect">
            <a:avLst/>
          </a:prstGeom>
        </p:spPr>
        <p:txBody>
          <a:bodyPr lIns="91425" tIns="91425" rIns="91425" bIns="91425" anchor="t" anchorCtr="0">
            <a:noAutofit/>
          </a:bodyPr>
          <a:lstStyle/>
          <a:p>
            <a:pPr algn="just" rtl="0">
              <a:spcBef>
                <a:spcPts val="0"/>
              </a:spcBef>
              <a:spcAft>
                <a:spcPts val="0"/>
              </a:spcAft>
              <a:buNone/>
            </a:pPr>
            <a:r>
              <a:rPr lang="es" sz="2800" dirty="0">
                <a:solidFill>
                  <a:srgbClr val="000000"/>
                </a:solidFill>
                <a:latin typeface="Source Code Pro" panose="020B0604020202020204" charset="0"/>
                <a:ea typeface="Comic Sans MS"/>
                <a:cs typeface="Comic Sans MS"/>
                <a:sym typeface="Comic Sans MS"/>
              </a:rPr>
              <a:t>La educación deberá </a:t>
            </a:r>
            <a:r>
              <a:rPr lang="es" sz="2800" dirty="0" smtClean="0">
                <a:solidFill>
                  <a:srgbClr val="000000"/>
                </a:solidFill>
                <a:latin typeface="Source Code Pro" panose="020B0604020202020204" charset="0"/>
                <a:ea typeface="Comic Sans MS"/>
                <a:cs typeface="Comic Sans MS"/>
                <a:sym typeface="Comic Sans MS"/>
              </a:rPr>
              <a:t>transmitir</a:t>
            </a:r>
          </a:p>
          <a:p>
            <a:pPr algn="just" rtl="0">
              <a:spcBef>
                <a:spcPts val="0"/>
              </a:spcBef>
              <a:spcAft>
                <a:spcPts val="0"/>
              </a:spcAft>
              <a:buNone/>
            </a:pPr>
            <a:r>
              <a:rPr lang="es" sz="2800" dirty="0" smtClean="0">
                <a:solidFill>
                  <a:srgbClr val="000000"/>
                </a:solidFill>
                <a:latin typeface="Source Code Pro" panose="020B0604020202020204" charset="0"/>
                <a:ea typeface="Comic Sans MS"/>
                <a:cs typeface="Comic Sans MS"/>
                <a:sym typeface="Comic Sans MS"/>
              </a:rPr>
              <a:t>, </a:t>
            </a:r>
            <a:r>
              <a:rPr lang="es" sz="2800" dirty="0">
                <a:solidFill>
                  <a:srgbClr val="000000"/>
                </a:solidFill>
                <a:latin typeface="Source Code Pro" panose="020B0604020202020204" charset="0"/>
                <a:ea typeface="Comic Sans MS"/>
                <a:cs typeface="Comic Sans MS"/>
                <a:sym typeface="Comic Sans MS"/>
              </a:rPr>
              <a:t>masiva y eficazmente, un volumen cada vez mayor de conocimientos teóricos y técnicos evolutivos, adaptados a la civilización cognitiva, porque son las bases de las competencias del futuro.</a:t>
            </a:r>
          </a:p>
          <a:p>
            <a:pPr algn="just" rtl="0">
              <a:spcBef>
                <a:spcPts val="0"/>
              </a:spcBef>
              <a:spcAft>
                <a:spcPts val="0"/>
              </a:spcAft>
              <a:buNone/>
            </a:pPr>
            <a:r>
              <a:rPr lang="es" sz="1600" dirty="0">
                <a:solidFill>
                  <a:srgbClr val="000000"/>
                </a:solidFill>
                <a:latin typeface="Comic Sans MS"/>
                <a:ea typeface="Comic Sans MS"/>
                <a:cs typeface="Comic Sans MS"/>
                <a:sym typeface="Comic Sans MS"/>
              </a:rPr>
              <a:t> </a:t>
            </a:r>
          </a:p>
          <a:p>
            <a:pPr>
              <a:spcBef>
                <a:spcPts val="0"/>
              </a:spcBef>
              <a:buNone/>
            </a:pPr>
            <a:endParaRP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123478"/>
            <a:ext cx="2245772" cy="1728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311700" y="1131590"/>
            <a:ext cx="8520599" cy="3437135"/>
          </a:xfrm>
        </p:spPr>
        <p:txBody>
          <a:bodyPr/>
          <a:lstStyle/>
          <a:p>
            <a:r>
              <a:rPr lang="es-MX" sz="3000" dirty="0"/>
              <a:t>Una nueva concepción </a:t>
            </a:r>
            <a:r>
              <a:rPr lang="es-MX" sz="3000" dirty="0" smtClean="0"/>
              <a:t>más</a:t>
            </a:r>
          </a:p>
          <a:p>
            <a:r>
              <a:rPr lang="es-MX" sz="3000" dirty="0" smtClean="0"/>
              <a:t>amplia </a:t>
            </a:r>
            <a:r>
              <a:rPr lang="es-MX" sz="3000" dirty="0"/>
              <a:t>de la educación debería llevar a cada persona a descubrir, despertar e incrementar sus posibilidades creativas, actualizando así el tesoro escondido en cada uno de </a:t>
            </a:r>
            <a:r>
              <a:rPr lang="es-MX" sz="3000" dirty="0" smtClean="0"/>
              <a:t>nosotros</a:t>
            </a:r>
            <a:endParaRPr lang="es-MX" sz="3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455" y="0"/>
            <a:ext cx="3050213" cy="19956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1263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311700" y="195486"/>
            <a:ext cx="8520599" cy="4373239"/>
          </a:xfrm>
        </p:spPr>
        <p:txBody>
          <a:bodyPr/>
          <a:lstStyle/>
          <a:p>
            <a:r>
              <a:rPr lang="es-MX" sz="2600" dirty="0"/>
              <a:t>lo cual supone trascender una visión puramente instrumental de la educación, percibida como la vía obligada para obtener determinados resultados (experiencia práctica, adquisición de capacidades diversas, fines de carácter económico), para considerar su función en toda su plenitud, a saber, la realización de la persona que, toda ella, aprende a ser.</a:t>
            </a:r>
          </a:p>
          <a:p>
            <a:endParaRPr lang="es-MX" dirty="0"/>
          </a:p>
        </p:txBody>
      </p:sp>
    </p:spTree>
    <p:extLst>
      <p:ext uri="{BB962C8B-B14F-4D97-AF65-F5344CB8AC3E}">
        <p14:creationId xmlns:p14="http://schemas.microsoft.com/office/powerpoint/2010/main" val="25693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70" name="Shape 70"/>
          <p:cNvSpPr txBox="1">
            <a:spLocks noGrp="1"/>
          </p:cNvSpPr>
          <p:nvPr>
            <p:ph type="body" idx="1"/>
          </p:nvPr>
        </p:nvSpPr>
        <p:spPr>
          <a:xfrm>
            <a:off x="323528" y="267494"/>
            <a:ext cx="8520599" cy="4536504"/>
          </a:xfrm>
          <a:prstGeom prst="rect">
            <a:avLst/>
          </a:prstGeom>
        </p:spPr>
        <p:txBody>
          <a:bodyPr lIns="91425" tIns="91425" rIns="91425" bIns="91425" anchor="t" anchorCtr="0">
            <a:noAutofit/>
          </a:bodyPr>
          <a:lstStyle/>
          <a:p>
            <a:pPr>
              <a:spcBef>
                <a:spcPts val="0"/>
              </a:spcBef>
              <a:buNone/>
            </a:pPr>
            <a:r>
              <a:rPr lang="es" sz="2600" dirty="0">
                <a:solidFill>
                  <a:srgbClr val="404040"/>
                </a:solidFill>
                <a:latin typeface="Source Code Pro" panose="020B0604020202020204" charset="0"/>
                <a:ea typeface="Verdana"/>
                <a:cs typeface="Verdana"/>
                <a:sym typeface="Verdana"/>
              </a:rPr>
              <a:t>En la actualidad la reforma </a:t>
            </a:r>
            <a:endParaRPr lang="es" sz="2600" dirty="0" smtClean="0">
              <a:solidFill>
                <a:srgbClr val="404040"/>
              </a:solidFill>
              <a:latin typeface="Source Code Pro" panose="020B0604020202020204" charset="0"/>
              <a:ea typeface="Verdana"/>
              <a:cs typeface="Verdana"/>
              <a:sym typeface="Verdana"/>
            </a:endParaRPr>
          </a:p>
          <a:p>
            <a:pPr>
              <a:spcBef>
                <a:spcPts val="0"/>
              </a:spcBef>
              <a:buNone/>
            </a:pPr>
            <a:r>
              <a:rPr lang="es" sz="2600" dirty="0" smtClean="0">
                <a:solidFill>
                  <a:srgbClr val="404040"/>
                </a:solidFill>
                <a:latin typeface="Source Code Pro" panose="020B0604020202020204" charset="0"/>
                <a:ea typeface="Verdana"/>
                <a:cs typeface="Verdana"/>
                <a:sym typeface="Verdana"/>
              </a:rPr>
              <a:t>en </a:t>
            </a:r>
            <a:r>
              <a:rPr lang="es" sz="2600" dirty="0">
                <a:solidFill>
                  <a:srgbClr val="404040"/>
                </a:solidFill>
                <a:latin typeface="Source Code Pro" panose="020B0604020202020204" charset="0"/>
                <a:ea typeface="Verdana"/>
                <a:cs typeface="Verdana"/>
                <a:sym typeface="Verdana"/>
              </a:rPr>
              <a:t>educación de nuestro país </a:t>
            </a:r>
            <a:endParaRPr lang="es" sz="2600" dirty="0" smtClean="0">
              <a:solidFill>
                <a:srgbClr val="404040"/>
              </a:solidFill>
              <a:latin typeface="Source Code Pro" panose="020B0604020202020204" charset="0"/>
              <a:ea typeface="Verdana"/>
              <a:cs typeface="Verdana"/>
              <a:sym typeface="Verdana"/>
            </a:endParaRPr>
          </a:p>
          <a:p>
            <a:pPr>
              <a:spcBef>
                <a:spcPts val="0"/>
              </a:spcBef>
              <a:buNone/>
            </a:pPr>
            <a:r>
              <a:rPr lang="es" sz="2600" dirty="0" smtClean="0">
                <a:solidFill>
                  <a:srgbClr val="404040"/>
                </a:solidFill>
                <a:latin typeface="Source Code Pro" panose="020B0604020202020204" charset="0"/>
                <a:ea typeface="Verdana"/>
                <a:cs typeface="Verdana"/>
                <a:sym typeface="Verdana"/>
              </a:rPr>
              <a:t>requiere </a:t>
            </a:r>
            <a:r>
              <a:rPr lang="es" sz="2600" dirty="0">
                <a:solidFill>
                  <a:srgbClr val="404040"/>
                </a:solidFill>
                <a:latin typeface="Source Code Pro" panose="020B0604020202020204" charset="0"/>
                <a:ea typeface="Verdana"/>
                <a:cs typeface="Verdana"/>
                <a:sym typeface="Verdana"/>
              </a:rPr>
              <a:t>enfrentar grandes </a:t>
            </a:r>
            <a:endParaRPr lang="es" sz="2600" dirty="0" smtClean="0">
              <a:solidFill>
                <a:srgbClr val="404040"/>
              </a:solidFill>
              <a:latin typeface="Source Code Pro" panose="020B0604020202020204" charset="0"/>
              <a:ea typeface="Verdana"/>
              <a:cs typeface="Verdana"/>
              <a:sym typeface="Verdana"/>
            </a:endParaRPr>
          </a:p>
          <a:p>
            <a:pPr>
              <a:spcBef>
                <a:spcPts val="0"/>
              </a:spcBef>
              <a:buNone/>
            </a:pPr>
            <a:r>
              <a:rPr lang="es" sz="2600" dirty="0" smtClean="0">
                <a:solidFill>
                  <a:srgbClr val="404040"/>
                </a:solidFill>
                <a:latin typeface="Source Code Pro" panose="020B0604020202020204" charset="0"/>
                <a:ea typeface="Verdana"/>
                <a:cs typeface="Verdana"/>
                <a:sym typeface="Verdana"/>
              </a:rPr>
              <a:t>retos</a:t>
            </a:r>
            <a:r>
              <a:rPr lang="es" sz="2600" dirty="0">
                <a:solidFill>
                  <a:srgbClr val="404040"/>
                </a:solidFill>
                <a:latin typeface="Source Code Pro" panose="020B0604020202020204" charset="0"/>
                <a:ea typeface="Verdana"/>
                <a:cs typeface="Verdana"/>
                <a:sym typeface="Verdana"/>
              </a:rPr>
              <a:t>, que a través de políticas educativas que en la formación docente se pretende subsanar con el propósito de ser cada vez más competentes en situaciones laborales en contextos mundiales,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9440" y="0"/>
            <a:ext cx="2354560" cy="28450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311700" y="411510"/>
            <a:ext cx="8520599" cy="4157215"/>
          </a:xfrm>
        </p:spPr>
        <p:txBody>
          <a:bodyPr/>
          <a:lstStyle/>
          <a:p>
            <a:r>
              <a:rPr lang="es-MX" sz="2600" dirty="0"/>
              <a:t>algunas de estas políticas que determinan la formación docente es la actualización permanente y desarrollo ético que impacte en la calidad educativa, pues es una de las principales polémicas en el mundo con respecto a la educación la condición y formación del profesional</a:t>
            </a:r>
          </a:p>
          <a:p>
            <a:endParaRPr lang="es-MX" dirty="0"/>
          </a:p>
        </p:txBody>
      </p:sp>
    </p:spTree>
    <p:extLst>
      <p:ext uri="{BB962C8B-B14F-4D97-AF65-F5344CB8AC3E}">
        <p14:creationId xmlns:p14="http://schemas.microsoft.com/office/powerpoint/2010/main" val="4011027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6" name="Shape 76"/>
          <p:cNvSpPr txBox="1">
            <a:spLocks noGrp="1"/>
          </p:cNvSpPr>
          <p:nvPr>
            <p:ph type="body" idx="1"/>
          </p:nvPr>
        </p:nvSpPr>
        <p:spPr>
          <a:xfrm>
            <a:off x="311700" y="267494"/>
            <a:ext cx="8520599" cy="4301231"/>
          </a:xfrm>
          <a:prstGeom prst="rect">
            <a:avLst/>
          </a:prstGeom>
        </p:spPr>
        <p:txBody>
          <a:bodyPr lIns="91425" tIns="91425" rIns="91425" bIns="91425" anchor="t" anchorCtr="0">
            <a:noAutofit/>
          </a:bodyPr>
          <a:lstStyle/>
          <a:p>
            <a:pPr>
              <a:spcBef>
                <a:spcPts val="0"/>
              </a:spcBef>
              <a:buNone/>
            </a:pPr>
            <a:r>
              <a:rPr lang="es" sz="2800" dirty="0"/>
              <a:t>Los sistemas educativos deben responder a los múltiples retos que les lanza la sociedad de la información, en función siempre de un enriquecimiento continuo de los conocimientos y del ejercicio de una ciudadanía adaptada a </a:t>
            </a:r>
            <a:endParaRPr lang="es" sz="2800" dirty="0" smtClean="0"/>
          </a:p>
          <a:p>
            <a:pPr>
              <a:spcBef>
                <a:spcPts val="0"/>
              </a:spcBef>
              <a:buNone/>
            </a:pPr>
            <a:r>
              <a:rPr lang="es" sz="2800" dirty="0" smtClean="0"/>
              <a:t>las </a:t>
            </a:r>
            <a:r>
              <a:rPr lang="es" sz="2800" dirty="0"/>
              <a:t>exigencias de </a:t>
            </a:r>
            <a:r>
              <a:rPr lang="es" sz="2800" dirty="0" smtClean="0"/>
              <a:t>nuestra</a:t>
            </a:r>
          </a:p>
          <a:p>
            <a:pPr>
              <a:spcBef>
                <a:spcPts val="0"/>
              </a:spcBef>
              <a:buNone/>
            </a:pPr>
            <a:r>
              <a:rPr lang="es" sz="2800" dirty="0" smtClean="0"/>
              <a:t>época</a:t>
            </a:r>
            <a:r>
              <a:rPr lang="es" sz="2800" dirty="0"/>
              <a:t>.  </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3075806"/>
            <a:ext cx="2682999"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311700" y="259150"/>
            <a:ext cx="8520599" cy="4728900"/>
          </a:xfrm>
          <a:prstGeom prst="rect">
            <a:avLst/>
          </a:prstGeom>
        </p:spPr>
        <p:txBody>
          <a:bodyPr lIns="91425" tIns="91425" rIns="91425" bIns="91425" anchor="t" anchorCtr="0">
            <a:noAutofit/>
          </a:bodyPr>
          <a:lstStyle/>
          <a:p>
            <a:pPr algn="just" rtl="0">
              <a:spcBef>
                <a:spcPts val="0"/>
              </a:spcBef>
              <a:buNone/>
            </a:pPr>
            <a:r>
              <a:rPr lang="es" sz="2600" dirty="0"/>
              <a:t>Aunque es muy diversa la situación psicológica y material de los docentes,es indispensable revalorizar su estatuto si se quiere que la “educación a lo largo de la vida” cumpla la misión clave que le asigna la Comisión en favor del progreso de nuestras sociedades y del fortalecimiento de la comprensión mutua entre los pueblos. </a:t>
            </a:r>
          </a:p>
          <a:p>
            <a:pPr algn="just" rtl="0">
              <a:spcBef>
                <a:spcPts val="0"/>
              </a:spcBef>
              <a:buNone/>
            </a:pPr>
            <a:endParaRPr sz="2400" dirty="0"/>
          </a:p>
          <a:p>
            <a:pPr algn="just" rtl="0">
              <a:spcBef>
                <a:spcPts val="0"/>
              </a:spcBef>
              <a:buNone/>
            </a:pPr>
            <a:endParaRPr sz="2400" dirty="0"/>
          </a:p>
          <a:p>
            <a:pPr algn="just" rtl="0">
              <a:spcBef>
                <a:spcPts val="0"/>
              </a:spcBef>
              <a:buNone/>
            </a:pPr>
            <a:endParaRPr sz="2400" dirty="0"/>
          </a:p>
          <a:p>
            <a:pPr algn="just" rtl="0">
              <a:spcBef>
                <a:spcPts val="0"/>
              </a:spcBef>
              <a:buNone/>
            </a:pPr>
            <a:endParaRPr sz="2400" dirty="0"/>
          </a:p>
          <a:p>
            <a:pPr>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311700" y="339502"/>
            <a:ext cx="8520599" cy="4229223"/>
          </a:xfrm>
        </p:spPr>
        <p:txBody>
          <a:bodyPr/>
          <a:lstStyle/>
          <a:p>
            <a:r>
              <a:rPr lang="es-MX" sz="3600" dirty="0"/>
              <a:t>La sociedad tiene que reconocer al maestro </a:t>
            </a:r>
            <a:endParaRPr lang="es-MX" sz="3600" dirty="0" smtClean="0"/>
          </a:p>
          <a:p>
            <a:r>
              <a:rPr lang="es-MX" sz="3600" dirty="0" smtClean="0"/>
              <a:t>como </a:t>
            </a:r>
            <a:r>
              <a:rPr lang="es-MX" sz="3600" dirty="0"/>
              <a:t>tal y dotarlo de </a:t>
            </a:r>
            <a:endParaRPr lang="es-MX" sz="3600" dirty="0" smtClean="0"/>
          </a:p>
          <a:p>
            <a:r>
              <a:rPr lang="es-MX" sz="3600" dirty="0" smtClean="0"/>
              <a:t>la </a:t>
            </a:r>
            <a:r>
              <a:rPr lang="es-MX" sz="3600" dirty="0"/>
              <a:t>autoridad necesaria y de los adecuados medios de trabajo.</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123478"/>
            <a:ext cx="2537612" cy="2571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3841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642</Words>
  <Application>Microsoft Office PowerPoint</Application>
  <PresentationFormat>Presentación en pantalla (16:9)</PresentationFormat>
  <Paragraphs>43</Paragraphs>
  <Slides>14</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Source Code Pro</vt:lpstr>
      <vt:lpstr>Comic Sans MS</vt:lpstr>
      <vt:lpstr>Oswald</vt:lpstr>
      <vt:lpstr>Verdana</vt:lpstr>
      <vt:lpstr>modern-writer</vt:lpstr>
      <vt:lpstr>Los nuevos retos de la profesión, sus tensiones y sus debates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nuevos retos de la profesión, sus tensiones y sus debates</dc:title>
  <dc:creator>Faith</dc:creator>
  <cp:lastModifiedBy>usuario</cp:lastModifiedBy>
  <cp:revision>3</cp:revision>
  <dcterms:modified xsi:type="dcterms:W3CDTF">2015-11-16T02:38:35Z</dcterms:modified>
</cp:coreProperties>
</file>