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6DD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4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83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42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82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74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2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358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300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37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26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95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8B15-FF41-4170-9166-8591B0F7CB33}" type="datetimeFigureOut">
              <a:rPr lang="es-MX" smtClean="0"/>
              <a:t>15/12/2015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57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384396"/>
              </p:ext>
            </p:extLst>
          </p:nvPr>
        </p:nvGraphicFramePr>
        <p:xfrm>
          <a:off x="2032000" y="418290"/>
          <a:ext cx="8128000" cy="6722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128000"/>
              </a:tblGrid>
              <a:tr h="672219"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88411"/>
              </p:ext>
            </p:extLst>
          </p:nvPr>
        </p:nvGraphicFramePr>
        <p:xfrm>
          <a:off x="2022272" y="1069863"/>
          <a:ext cx="8128000" cy="55157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5515764"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30850" t="29130" r="39461" b="66342"/>
          <a:stretch/>
        </p:blipFill>
        <p:spPr>
          <a:xfrm>
            <a:off x="2087850" y="538824"/>
            <a:ext cx="4750905" cy="40750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31425" t="33696" r="47643" b="61784"/>
          <a:stretch/>
        </p:blipFill>
        <p:spPr>
          <a:xfrm>
            <a:off x="6661118" y="538615"/>
            <a:ext cx="3349487" cy="406870"/>
          </a:xfrm>
          <a:prstGeom prst="rect">
            <a:avLst/>
          </a:prstGeom>
        </p:spPr>
      </p:pic>
      <p:cxnSp>
        <p:nvCxnSpPr>
          <p:cNvPr id="11" name="Conector recto 10"/>
          <p:cNvCxnSpPr/>
          <p:nvPr/>
        </p:nvCxnSpPr>
        <p:spPr>
          <a:xfrm flipV="1">
            <a:off x="2010030" y="1740868"/>
            <a:ext cx="8155376" cy="9729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2562812" y="1220527"/>
            <a:ext cx="190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OCDE</a:t>
            </a:r>
            <a:endParaRPr lang="es-MX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671457" y="1201080"/>
            <a:ext cx="190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RIEB</a:t>
            </a:r>
            <a:endParaRPr lang="es-MX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571947" y="1201080"/>
            <a:ext cx="1404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UNESCO</a:t>
            </a:r>
            <a:endParaRPr lang="es-MX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24042" y="1193975"/>
            <a:ext cx="204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PROGRAMA SECTORIAL DE LA EDUCACION</a:t>
            </a:r>
            <a:endParaRPr lang="es-MX" sz="12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010030" y="1770053"/>
            <a:ext cx="20366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Implementación de la reforma educativa.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Mejorar la calidad educativa (mejorar las escuelas)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Apoyo para directores y docentes en la realización de sus labores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Con la educación mejorar la calidad de vida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Atraer mejores candidatos docentes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Fortalecer la formación inicial docente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Mejorar la evaluación docente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Profesionalizar la formación y el nombramiento de directores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Fortalecer la participación social</a:t>
            </a:r>
            <a:endParaRPr lang="es-MX" sz="11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046706" y="1760326"/>
            <a:ext cx="20366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Alianza por la calidad de la educación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Formación de ciudadanos íntegros y capaces de desarrollar todo su potencial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Favorecer el desarrollo de competencias durante la educación básica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El trabajo docente deberá generar ambientes propicios para el aprendizaje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Continuidad entre la educación preescolar, primaria y secundaria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Fortalecer la formación de directivos y docentes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Impulsar procesos de gestión escolar participativos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Planes y programas de estudio actualizados</a:t>
            </a:r>
            <a:endParaRPr lang="es-MX" sz="11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6083382" y="1740869"/>
            <a:ext cx="20366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Establecimiento de una reforma educativa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Profesores competentes y suficientemente motivados, bien formados y que tengan condiciones laborales adecuadas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Lograr mayor equidad en el acceso a la educación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Mejorar la calidad del servicio ofrecido, así como de sus resultados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Revisar los contenidos que se integran al currículo y en algunos casos a los libros de texto</a:t>
            </a:r>
            <a:endParaRPr lang="es-MX" sz="11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8128730" y="1740868"/>
            <a:ext cx="2036676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Elevar la calidad de la educación para que los estudiantes mejoren su nivel de logro educativo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Ampliar las oportunidades educativas para reducir desigualdades entre grupos sociales, cerrar brechas e impulsar la equidad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Impulsar el desarrollo y utilización de tecnologías de la información y comunicación en el sistema educativo para apoyar el aprendizaje de los estudiantes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Ofrecer una educación integral que equilibre la formación en valores ciudadanos, el desarrollo de competencias y la adquisición de conocimientos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Ofrecer servicios educativos de calidad para formar personas con alto sentido de responsabilidad social, que participen de manera productiva y competitiva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145673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288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PROPIA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Ingrid Gonzalez</dc:creator>
  <cp:lastModifiedBy>Ingrid Gonzalez</cp:lastModifiedBy>
  <cp:revision>5</cp:revision>
  <dcterms:created xsi:type="dcterms:W3CDTF">2015-12-16T01:07:07Z</dcterms:created>
  <dcterms:modified xsi:type="dcterms:W3CDTF">2015-12-16T01:50:27Z</dcterms:modified>
</cp:coreProperties>
</file>