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62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5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4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97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13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40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18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88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44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8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E94E-CE2A-4ED5-B3B7-F4854894EE71}" type="datetimeFigureOut">
              <a:rPr lang="es-MX" smtClean="0"/>
              <a:t>07/01/2015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8072-B8A2-4E80-BE82-D30E1651D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42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adenumeros.es/imagenes/tercero/concepto-fraccio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250115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10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leon.hispavista.com/matematicasdivertida/img/fracciones%2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6632"/>
            <a:ext cx="8491398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15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2459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http://www.juegoseducativosvindel.com/fracciones.php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824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692696"/>
            <a:ext cx="218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Fracciones Mixtas</a:t>
            </a:r>
          </a:p>
          <a:p>
            <a:r>
              <a:rPr lang="es-MX" dirty="0" smtClean="0"/>
              <a:t>Fracciones Decimales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7936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2015-01-07T18:05:17Z</dcterms:created>
  <dcterms:modified xsi:type="dcterms:W3CDTF">2015-01-07T18:13:52Z</dcterms:modified>
</cp:coreProperties>
</file>