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2" r:id="rId2"/>
    <p:sldId id="257" r:id="rId3"/>
    <p:sldId id="263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4" r:id="rId17"/>
    <p:sldId id="271" r:id="rId18"/>
    <p:sldId id="272" r:id="rId19"/>
    <p:sldId id="275" r:id="rId20"/>
  </p:sldIdLst>
  <p:sldSz cx="10287000" cy="6858000" type="35mm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/>
    <p:restoredTop sz="86410"/>
  </p:normalViewPr>
  <p:slideViewPr>
    <p:cSldViewPr>
      <p:cViewPr varScale="1">
        <p:scale>
          <a:sx n="61" d="100"/>
          <a:sy n="61" d="100"/>
        </p:scale>
        <p:origin x="-520" y="-112"/>
      </p:cViewPr>
      <p:guideLst>
        <p:guide orient="horz" pos="216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0B64E9-1F7A-4DEE-ACD5-5FFE326C00B8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F0A874C2-43F7-45F5-BCFC-0B47F0430236}">
      <dgm:prSet phldrT="[Texto]"/>
      <dgm:spPr/>
      <dgm:t>
        <a:bodyPr/>
        <a:lstStyle/>
        <a:p>
          <a:r>
            <a:rPr lang="es-MX" dirty="0" smtClean="0"/>
            <a:t>Crítica</a:t>
          </a:r>
          <a:endParaRPr lang="es-MX" dirty="0"/>
        </a:p>
      </dgm:t>
    </dgm:pt>
    <dgm:pt modelId="{4C4E337A-1F3B-4CB9-9A61-D3505C03C5C1}" type="parTrans" cxnId="{7EC4BF44-8E5C-4F1F-B48F-97226CADEFB2}">
      <dgm:prSet/>
      <dgm:spPr/>
      <dgm:t>
        <a:bodyPr/>
        <a:lstStyle/>
        <a:p>
          <a:endParaRPr lang="es-MX"/>
        </a:p>
      </dgm:t>
    </dgm:pt>
    <dgm:pt modelId="{F3C6D519-FD8F-4CE1-A592-30B2EA341E03}" type="sibTrans" cxnId="{7EC4BF44-8E5C-4F1F-B48F-97226CADEFB2}">
      <dgm:prSet/>
      <dgm:spPr/>
      <dgm:t>
        <a:bodyPr/>
        <a:lstStyle/>
        <a:p>
          <a:endParaRPr lang="es-MX"/>
        </a:p>
      </dgm:t>
    </dgm:pt>
    <dgm:pt modelId="{CB38242E-0F1F-4921-AC0E-852604F97839}">
      <dgm:prSet phldrT="[Texto]"/>
      <dgm:spPr/>
      <dgm:t>
        <a:bodyPr/>
        <a:lstStyle/>
        <a:p>
          <a:r>
            <a:rPr lang="es-MX" dirty="0" smtClean="0"/>
            <a:t>Argumento </a:t>
          </a:r>
          <a:endParaRPr lang="es-MX" dirty="0"/>
        </a:p>
      </dgm:t>
    </dgm:pt>
    <dgm:pt modelId="{B27AD1EC-D652-4DB6-AC04-9F5586C974CC}" type="parTrans" cxnId="{462192FA-DE2F-43B9-9C02-0DD9A8DE0E3D}">
      <dgm:prSet/>
      <dgm:spPr/>
      <dgm:t>
        <a:bodyPr/>
        <a:lstStyle/>
        <a:p>
          <a:endParaRPr lang="es-MX"/>
        </a:p>
      </dgm:t>
    </dgm:pt>
    <dgm:pt modelId="{E9438F98-A13A-45B2-8D51-5D58933F67E7}" type="sibTrans" cxnId="{462192FA-DE2F-43B9-9C02-0DD9A8DE0E3D}">
      <dgm:prSet/>
      <dgm:spPr/>
      <dgm:t>
        <a:bodyPr/>
        <a:lstStyle/>
        <a:p>
          <a:endParaRPr lang="es-MX"/>
        </a:p>
      </dgm:t>
    </dgm:pt>
    <dgm:pt modelId="{CD433417-A0FC-4C62-AE73-ADC0C4E589B8}">
      <dgm:prSet phldrT="[Texto]"/>
      <dgm:spPr/>
      <dgm:t>
        <a:bodyPr/>
        <a:lstStyle/>
        <a:p>
          <a:r>
            <a:rPr lang="es-MX" dirty="0" smtClean="0"/>
            <a:t>Discusión </a:t>
          </a:r>
          <a:endParaRPr lang="es-MX" dirty="0"/>
        </a:p>
      </dgm:t>
    </dgm:pt>
    <dgm:pt modelId="{4E6422B5-0E2C-4F2A-AE8F-752679CB0789}" type="parTrans" cxnId="{74260AE2-E0F1-4066-ABE5-AE255BCF1CA6}">
      <dgm:prSet/>
      <dgm:spPr/>
      <dgm:t>
        <a:bodyPr/>
        <a:lstStyle/>
        <a:p>
          <a:endParaRPr lang="es-MX"/>
        </a:p>
      </dgm:t>
    </dgm:pt>
    <dgm:pt modelId="{B92E4580-DF7D-4C6B-B302-34A735E1E9BC}" type="sibTrans" cxnId="{74260AE2-E0F1-4066-ABE5-AE255BCF1CA6}">
      <dgm:prSet/>
      <dgm:spPr/>
      <dgm:t>
        <a:bodyPr/>
        <a:lstStyle/>
        <a:p>
          <a:endParaRPr lang="es-MX"/>
        </a:p>
      </dgm:t>
    </dgm:pt>
    <dgm:pt modelId="{CCBA7FB2-A721-4121-8456-54B9EC39E2F1}" type="pres">
      <dgm:prSet presAssocID="{000B64E9-1F7A-4DEE-ACD5-5FFE326C00B8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759E1E13-426C-4F94-B0FC-B0FA784FD557}" type="pres">
      <dgm:prSet presAssocID="{F0A874C2-43F7-45F5-BCFC-0B47F0430236}" presName="Accent1" presStyleCnt="0"/>
      <dgm:spPr/>
    </dgm:pt>
    <dgm:pt modelId="{640DEF11-0457-41D9-8D8A-C45AC5B556FC}" type="pres">
      <dgm:prSet presAssocID="{F0A874C2-43F7-45F5-BCFC-0B47F0430236}" presName="Accent" presStyleLbl="node1" presStyleIdx="0" presStyleCnt="3"/>
      <dgm:spPr/>
    </dgm:pt>
    <dgm:pt modelId="{1F996B44-A746-4598-AE52-6FD2BA4D937D}" type="pres">
      <dgm:prSet presAssocID="{F0A874C2-43F7-45F5-BCFC-0B47F0430236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C35A85-39F8-40BA-A33B-2E34A0C01071}" type="pres">
      <dgm:prSet presAssocID="{CB38242E-0F1F-4921-AC0E-852604F97839}" presName="Accent2" presStyleCnt="0"/>
      <dgm:spPr/>
    </dgm:pt>
    <dgm:pt modelId="{9989DFE3-3A48-4ADC-B929-30D22560A39B}" type="pres">
      <dgm:prSet presAssocID="{CB38242E-0F1F-4921-AC0E-852604F97839}" presName="Accent" presStyleLbl="node1" presStyleIdx="1" presStyleCnt="3"/>
      <dgm:spPr/>
    </dgm:pt>
    <dgm:pt modelId="{C34A218A-CD72-44BF-A60E-4EDFC46C63FB}" type="pres">
      <dgm:prSet presAssocID="{CB38242E-0F1F-4921-AC0E-852604F97839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160E967-3608-4294-AB7E-4A52A23E92F7}" type="pres">
      <dgm:prSet presAssocID="{CD433417-A0FC-4C62-AE73-ADC0C4E589B8}" presName="Accent3" presStyleCnt="0"/>
      <dgm:spPr/>
    </dgm:pt>
    <dgm:pt modelId="{7987766A-5E87-463B-88CA-24B59E1342CD}" type="pres">
      <dgm:prSet presAssocID="{CD433417-A0FC-4C62-AE73-ADC0C4E589B8}" presName="Accent" presStyleLbl="node1" presStyleIdx="2" presStyleCnt="3"/>
      <dgm:spPr/>
    </dgm:pt>
    <dgm:pt modelId="{638BF702-4AC4-4106-A7C7-5FFCE56F6C06}" type="pres">
      <dgm:prSet presAssocID="{CD433417-A0FC-4C62-AE73-ADC0C4E589B8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7534422-C2CA-4567-92A6-3C1C7969F74E}" type="presOf" srcId="{CD433417-A0FC-4C62-AE73-ADC0C4E589B8}" destId="{638BF702-4AC4-4106-A7C7-5FFCE56F6C06}" srcOrd="0" destOrd="0" presId="urn:microsoft.com/office/officeart/2009/layout/CircleArrowProcess"/>
    <dgm:cxn modelId="{D5D418FB-9C3D-456D-8FAE-A0ECCFA2970A}" type="presOf" srcId="{F0A874C2-43F7-45F5-BCFC-0B47F0430236}" destId="{1F996B44-A746-4598-AE52-6FD2BA4D937D}" srcOrd="0" destOrd="0" presId="urn:microsoft.com/office/officeart/2009/layout/CircleArrowProcess"/>
    <dgm:cxn modelId="{462192FA-DE2F-43B9-9C02-0DD9A8DE0E3D}" srcId="{000B64E9-1F7A-4DEE-ACD5-5FFE326C00B8}" destId="{CB38242E-0F1F-4921-AC0E-852604F97839}" srcOrd="1" destOrd="0" parTransId="{B27AD1EC-D652-4DB6-AC04-9F5586C974CC}" sibTransId="{E9438F98-A13A-45B2-8D51-5D58933F67E7}"/>
    <dgm:cxn modelId="{7EC4BF44-8E5C-4F1F-B48F-97226CADEFB2}" srcId="{000B64E9-1F7A-4DEE-ACD5-5FFE326C00B8}" destId="{F0A874C2-43F7-45F5-BCFC-0B47F0430236}" srcOrd="0" destOrd="0" parTransId="{4C4E337A-1F3B-4CB9-9A61-D3505C03C5C1}" sibTransId="{F3C6D519-FD8F-4CE1-A592-30B2EA341E03}"/>
    <dgm:cxn modelId="{FD631C9E-939B-4FA6-9BB1-079A5E22CF5B}" type="presOf" srcId="{000B64E9-1F7A-4DEE-ACD5-5FFE326C00B8}" destId="{CCBA7FB2-A721-4121-8456-54B9EC39E2F1}" srcOrd="0" destOrd="0" presId="urn:microsoft.com/office/officeart/2009/layout/CircleArrowProcess"/>
    <dgm:cxn modelId="{B7A849EE-B680-4B73-AF3F-99CBE076A99D}" type="presOf" srcId="{CB38242E-0F1F-4921-AC0E-852604F97839}" destId="{C34A218A-CD72-44BF-A60E-4EDFC46C63FB}" srcOrd="0" destOrd="0" presId="urn:microsoft.com/office/officeart/2009/layout/CircleArrowProcess"/>
    <dgm:cxn modelId="{74260AE2-E0F1-4066-ABE5-AE255BCF1CA6}" srcId="{000B64E9-1F7A-4DEE-ACD5-5FFE326C00B8}" destId="{CD433417-A0FC-4C62-AE73-ADC0C4E589B8}" srcOrd="2" destOrd="0" parTransId="{4E6422B5-0E2C-4F2A-AE8F-752679CB0789}" sibTransId="{B92E4580-DF7D-4C6B-B302-34A735E1E9BC}"/>
    <dgm:cxn modelId="{FF2C12C7-727E-4418-AA1B-A86567DD1405}" type="presParOf" srcId="{CCBA7FB2-A721-4121-8456-54B9EC39E2F1}" destId="{759E1E13-426C-4F94-B0FC-B0FA784FD557}" srcOrd="0" destOrd="0" presId="urn:microsoft.com/office/officeart/2009/layout/CircleArrowProcess"/>
    <dgm:cxn modelId="{294071C1-43E6-4F71-BACC-DDEDEDF43FFF}" type="presParOf" srcId="{759E1E13-426C-4F94-B0FC-B0FA784FD557}" destId="{640DEF11-0457-41D9-8D8A-C45AC5B556FC}" srcOrd="0" destOrd="0" presId="urn:microsoft.com/office/officeart/2009/layout/CircleArrowProcess"/>
    <dgm:cxn modelId="{83D7663C-12C2-4AEB-AEB3-AFE64086B64F}" type="presParOf" srcId="{CCBA7FB2-A721-4121-8456-54B9EC39E2F1}" destId="{1F996B44-A746-4598-AE52-6FD2BA4D937D}" srcOrd="1" destOrd="0" presId="urn:microsoft.com/office/officeart/2009/layout/CircleArrowProcess"/>
    <dgm:cxn modelId="{417E6FD8-9A99-4A74-84BA-B82D42B3B932}" type="presParOf" srcId="{CCBA7FB2-A721-4121-8456-54B9EC39E2F1}" destId="{4FC35A85-39F8-40BA-A33B-2E34A0C01071}" srcOrd="2" destOrd="0" presId="urn:microsoft.com/office/officeart/2009/layout/CircleArrowProcess"/>
    <dgm:cxn modelId="{B03FE1A2-B9F5-4FE0-AF3C-424C0E761E9D}" type="presParOf" srcId="{4FC35A85-39F8-40BA-A33B-2E34A0C01071}" destId="{9989DFE3-3A48-4ADC-B929-30D22560A39B}" srcOrd="0" destOrd="0" presId="urn:microsoft.com/office/officeart/2009/layout/CircleArrowProcess"/>
    <dgm:cxn modelId="{88E169E6-5B45-48A4-809E-324C12945275}" type="presParOf" srcId="{CCBA7FB2-A721-4121-8456-54B9EC39E2F1}" destId="{C34A218A-CD72-44BF-A60E-4EDFC46C63FB}" srcOrd="3" destOrd="0" presId="urn:microsoft.com/office/officeart/2009/layout/CircleArrowProcess"/>
    <dgm:cxn modelId="{058266CA-FC9D-4690-A2E6-6AB299DFBF32}" type="presParOf" srcId="{CCBA7FB2-A721-4121-8456-54B9EC39E2F1}" destId="{1160E967-3608-4294-AB7E-4A52A23E92F7}" srcOrd="4" destOrd="0" presId="urn:microsoft.com/office/officeart/2009/layout/CircleArrowProcess"/>
    <dgm:cxn modelId="{D412C662-13FD-4B80-9D9D-44DCDB048180}" type="presParOf" srcId="{1160E967-3608-4294-AB7E-4A52A23E92F7}" destId="{7987766A-5E87-463B-88CA-24B59E1342CD}" srcOrd="0" destOrd="0" presId="urn:microsoft.com/office/officeart/2009/layout/CircleArrowProcess"/>
    <dgm:cxn modelId="{9C5643AB-BF94-4ED0-868D-B56814A8D015}" type="presParOf" srcId="{CCBA7FB2-A721-4121-8456-54B9EC39E2F1}" destId="{638BF702-4AC4-4106-A7C7-5FFCE56F6C06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A5A5DE0-B7F5-447E-B795-5D705A20A7A6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2E48402-E9C5-44E3-9D8F-5453F6EC5221}">
      <dgm:prSet phldrT="[Texto]"/>
      <dgm:spPr>
        <a:solidFill>
          <a:srgbClr val="00B050"/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Educación y Sociedad</a:t>
          </a:r>
          <a:endParaRPr lang="es-MX" dirty="0"/>
        </a:p>
      </dgm:t>
    </dgm:pt>
    <dgm:pt modelId="{7CBE110C-7695-4D69-BA83-A5DCE10F8A58}" type="parTrans" cxnId="{8A2BB6C7-2C1C-4D9D-8059-721B9A3061D4}">
      <dgm:prSet/>
      <dgm:spPr/>
      <dgm:t>
        <a:bodyPr/>
        <a:lstStyle/>
        <a:p>
          <a:endParaRPr lang="es-MX"/>
        </a:p>
      </dgm:t>
    </dgm:pt>
    <dgm:pt modelId="{B9B50F85-7E7A-4895-B78F-DAF5C04B0A60}" type="sibTrans" cxnId="{8A2BB6C7-2C1C-4D9D-8059-721B9A3061D4}">
      <dgm:prSet/>
      <dgm:spPr/>
      <dgm:t>
        <a:bodyPr/>
        <a:lstStyle/>
        <a:p>
          <a:endParaRPr lang="es-MX"/>
        </a:p>
      </dgm:t>
    </dgm:pt>
    <dgm:pt modelId="{9F135E54-6945-4E33-A004-0904E894A513}">
      <dgm:prSet phldrT="[Texto]"/>
      <dgm:spPr>
        <a:solidFill>
          <a:srgbClr val="0070C0"/>
        </a:solidFill>
      </dgm:spPr>
      <dgm:t>
        <a:bodyPr/>
        <a:lstStyle/>
        <a:p>
          <a:r>
            <a:rPr lang="es-MX" dirty="0" smtClean="0"/>
            <a:t>Educación para formar individuos o educación para formar comunidad</a:t>
          </a:r>
          <a:endParaRPr lang="es-MX" dirty="0"/>
        </a:p>
      </dgm:t>
    </dgm:pt>
    <dgm:pt modelId="{045B8895-2F8D-4259-A0EE-873052220AF9}" type="parTrans" cxnId="{BE955155-06DC-4FD7-B65D-6EE0EBE75FC6}">
      <dgm:prSet/>
      <dgm:spPr/>
      <dgm:t>
        <a:bodyPr/>
        <a:lstStyle/>
        <a:p>
          <a:endParaRPr lang="es-MX"/>
        </a:p>
      </dgm:t>
    </dgm:pt>
    <dgm:pt modelId="{BBF0EDA8-7447-4DCE-B5CA-BA5E5BA5A5AE}" type="sibTrans" cxnId="{BE955155-06DC-4FD7-B65D-6EE0EBE75FC6}">
      <dgm:prSet/>
      <dgm:spPr/>
      <dgm:t>
        <a:bodyPr/>
        <a:lstStyle/>
        <a:p>
          <a:endParaRPr lang="es-MX"/>
        </a:p>
      </dgm:t>
    </dgm:pt>
    <dgm:pt modelId="{3A60B25B-AD3E-4329-AAB9-8E85F942CCBA}">
      <dgm:prSet phldrT="[Texto]"/>
      <dgm:spPr>
        <a:solidFill>
          <a:srgbClr val="0070C0"/>
        </a:solidFill>
      </dgm:spPr>
      <dgm:t>
        <a:bodyPr/>
        <a:lstStyle/>
        <a:p>
          <a:r>
            <a:rPr lang="es-MX" dirty="0" smtClean="0"/>
            <a:t>Derechos y educación particulares para los niños, los diferentes grupos étnicos o diferentes grupos socioculturales, o derechos y</a:t>
          </a:r>
        </a:p>
        <a:p>
          <a:r>
            <a:rPr lang="es-MX" dirty="0" smtClean="0"/>
            <a:t>educación igual para todos.</a:t>
          </a:r>
          <a:endParaRPr lang="es-MX" dirty="0"/>
        </a:p>
      </dgm:t>
    </dgm:pt>
    <dgm:pt modelId="{696492F3-8E55-4545-AAB4-9002B93E0975}" type="parTrans" cxnId="{7D84077E-7D31-425E-8576-B6BC153977FA}">
      <dgm:prSet/>
      <dgm:spPr/>
      <dgm:t>
        <a:bodyPr/>
        <a:lstStyle/>
        <a:p>
          <a:endParaRPr lang="es-MX"/>
        </a:p>
      </dgm:t>
    </dgm:pt>
    <dgm:pt modelId="{0E7CF0A1-62BE-4AD4-821F-B7B995AA422D}" type="sibTrans" cxnId="{7D84077E-7D31-425E-8576-B6BC153977FA}">
      <dgm:prSet/>
      <dgm:spPr/>
      <dgm:t>
        <a:bodyPr/>
        <a:lstStyle/>
        <a:p>
          <a:endParaRPr lang="es-MX"/>
        </a:p>
      </dgm:t>
    </dgm:pt>
    <dgm:pt modelId="{1CE2BF6A-FD30-4892-B57D-192B80884B72}" type="pres">
      <dgm:prSet presAssocID="{BA5A5DE0-B7F5-447E-B795-5D705A20A7A6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A5DFCAAE-6254-4EE9-B290-AE2163A4A812}" type="pres">
      <dgm:prSet presAssocID="{52E48402-E9C5-44E3-9D8F-5453F6EC5221}" presName="root" presStyleCnt="0">
        <dgm:presLayoutVars>
          <dgm:chMax/>
          <dgm:chPref val="4"/>
        </dgm:presLayoutVars>
      </dgm:prSet>
      <dgm:spPr/>
    </dgm:pt>
    <dgm:pt modelId="{CF2AA325-2375-49B9-9F40-E1A1F0A233EB}" type="pres">
      <dgm:prSet presAssocID="{52E48402-E9C5-44E3-9D8F-5453F6EC5221}" presName="rootComposite" presStyleCnt="0">
        <dgm:presLayoutVars/>
      </dgm:prSet>
      <dgm:spPr/>
    </dgm:pt>
    <dgm:pt modelId="{579FEE97-76E9-42CD-9133-CACF77B81766}" type="pres">
      <dgm:prSet presAssocID="{52E48402-E9C5-44E3-9D8F-5453F6EC5221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s-MX"/>
        </a:p>
      </dgm:t>
    </dgm:pt>
    <dgm:pt modelId="{384476F7-A033-4A66-9CBA-AE9AEC190238}" type="pres">
      <dgm:prSet presAssocID="{52E48402-E9C5-44E3-9D8F-5453F6EC5221}" presName="childShape" presStyleCnt="0">
        <dgm:presLayoutVars>
          <dgm:chMax val="0"/>
          <dgm:chPref val="0"/>
        </dgm:presLayoutVars>
      </dgm:prSet>
      <dgm:spPr/>
    </dgm:pt>
    <dgm:pt modelId="{13E6C18B-CF44-49A0-BE90-D13DEC2CC65F}" type="pres">
      <dgm:prSet presAssocID="{9F135E54-6945-4E33-A004-0904E894A513}" presName="childComposite" presStyleCnt="0">
        <dgm:presLayoutVars>
          <dgm:chMax val="0"/>
          <dgm:chPref val="0"/>
        </dgm:presLayoutVars>
      </dgm:prSet>
      <dgm:spPr/>
    </dgm:pt>
    <dgm:pt modelId="{DA7CDB1C-B669-4661-8733-A68114DD250A}" type="pres">
      <dgm:prSet presAssocID="{9F135E54-6945-4E33-A004-0904E894A513}" presName="Image" presStyleLbl="node1" presStyleIdx="0" presStyleCnt="2"/>
      <dgm:spPr/>
    </dgm:pt>
    <dgm:pt modelId="{58494DD7-76C6-42BE-8D11-8DE778E6DD7A}" type="pres">
      <dgm:prSet presAssocID="{9F135E54-6945-4E33-A004-0904E894A513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CC44C21-B895-4C28-BB98-94EAD4885698}" type="pres">
      <dgm:prSet presAssocID="{3A60B25B-AD3E-4329-AAB9-8E85F942CCBA}" presName="childComposite" presStyleCnt="0">
        <dgm:presLayoutVars>
          <dgm:chMax val="0"/>
          <dgm:chPref val="0"/>
        </dgm:presLayoutVars>
      </dgm:prSet>
      <dgm:spPr/>
    </dgm:pt>
    <dgm:pt modelId="{43010130-4AD5-447B-A507-BB28CC48315A}" type="pres">
      <dgm:prSet presAssocID="{3A60B25B-AD3E-4329-AAB9-8E85F942CCBA}" presName="Image" presStyleLbl="node1" presStyleIdx="1" presStyleCnt="2" custLinFactNeighborY="41737"/>
      <dgm:spPr/>
    </dgm:pt>
    <dgm:pt modelId="{E122CFB0-08FA-40DF-A886-5FCA6096973E}" type="pres">
      <dgm:prSet presAssocID="{3A60B25B-AD3E-4329-AAB9-8E85F942CCBA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D84077E-7D31-425E-8576-B6BC153977FA}" srcId="{52E48402-E9C5-44E3-9D8F-5453F6EC5221}" destId="{3A60B25B-AD3E-4329-AAB9-8E85F942CCBA}" srcOrd="1" destOrd="0" parTransId="{696492F3-8E55-4545-AAB4-9002B93E0975}" sibTransId="{0E7CF0A1-62BE-4AD4-821F-B7B995AA422D}"/>
    <dgm:cxn modelId="{7020F464-9572-4D8C-8F88-E7934B78295B}" type="presOf" srcId="{BA5A5DE0-B7F5-447E-B795-5D705A20A7A6}" destId="{1CE2BF6A-FD30-4892-B57D-192B80884B72}" srcOrd="0" destOrd="0" presId="urn:microsoft.com/office/officeart/2008/layout/PictureAccentList"/>
    <dgm:cxn modelId="{79D161D5-535F-44EA-94F4-05B0FDEB1BBB}" type="presOf" srcId="{52E48402-E9C5-44E3-9D8F-5453F6EC5221}" destId="{579FEE97-76E9-42CD-9133-CACF77B81766}" srcOrd="0" destOrd="0" presId="urn:microsoft.com/office/officeart/2008/layout/PictureAccentList"/>
    <dgm:cxn modelId="{01F22AF2-5EDB-44D0-9DF3-E9EC2AF5F8EA}" type="presOf" srcId="{9F135E54-6945-4E33-A004-0904E894A513}" destId="{58494DD7-76C6-42BE-8D11-8DE778E6DD7A}" srcOrd="0" destOrd="0" presId="urn:microsoft.com/office/officeart/2008/layout/PictureAccentList"/>
    <dgm:cxn modelId="{BE955155-06DC-4FD7-B65D-6EE0EBE75FC6}" srcId="{52E48402-E9C5-44E3-9D8F-5453F6EC5221}" destId="{9F135E54-6945-4E33-A004-0904E894A513}" srcOrd="0" destOrd="0" parTransId="{045B8895-2F8D-4259-A0EE-873052220AF9}" sibTransId="{BBF0EDA8-7447-4DCE-B5CA-BA5E5BA5A5AE}"/>
    <dgm:cxn modelId="{A3C89DE6-C869-4E06-B436-1D07993200DF}" type="presOf" srcId="{3A60B25B-AD3E-4329-AAB9-8E85F942CCBA}" destId="{E122CFB0-08FA-40DF-A886-5FCA6096973E}" srcOrd="0" destOrd="0" presId="urn:microsoft.com/office/officeart/2008/layout/PictureAccentList"/>
    <dgm:cxn modelId="{8A2BB6C7-2C1C-4D9D-8059-721B9A3061D4}" srcId="{BA5A5DE0-B7F5-447E-B795-5D705A20A7A6}" destId="{52E48402-E9C5-44E3-9D8F-5453F6EC5221}" srcOrd="0" destOrd="0" parTransId="{7CBE110C-7695-4D69-BA83-A5DCE10F8A58}" sibTransId="{B9B50F85-7E7A-4895-B78F-DAF5C04B0A60}"/>
    <dgm:cxn modelId="{714BD0AF-94F5-438C-AE85-D57261C6CC57}" type="presParOf" srcId="{1CE2BF6A-FD30-4892-B57D-192B80884B72}" destId="{A5DFCAAE-6254-4EE9-B290-AE2163A4A812}" srcOrd="0" destOrd="0" presId="urn:microsoft.com/office/officeart/2008/layout/PictureAccentList"/>
    <dgm:cxn modelId="{3DEB77E2-BF8B-4101-BDA4-53E26310251A}" type="presParOf" srcId="{A5DFCAAE-6254-4EE9-B290-AE2163A4A812}" destId="{CF2AA325-2375-49B9-9F40-E1A1F0A233EB}" srcOrd="0" destOrd="0" presId="urn:microsoft.com/office/officeart/2008/layout/PictureAccentList"/>
    <dgm:cxn modelId="{78D110E9-0CA3-41FC-8245-E6B0EA310F96}" type="presParOf" srcId="{CF2AA325-2375-49B9-9F40-E1A1F0A233EB}" destId="{579FEE97-76E9-42CD-9133-CACF77B81766}" srcOrd="0" destOrd="0" presId="urn:microsoft.com/office/officeart/2008/layout/PictureAccentList"/>
    <dgm:cxn modelId="{6758A747-9C29-4939-B5B0-1443B63FD928}" type="presParOf" srcId="{A5DFCAAE-6254-4EE9-B290-AE2163A4A812}" destId="{384476F7-A033-4A66-9CBA-AE9AEC190238}" srcOrd="1" destOrd="0" presId="urn:microsoft.com/office/officeart/2008/layout/PictureAccentList"/>
    <dgm:cxn modelId="{A05E7C7D-92B1-4B34-BA8F-272A3AF42E72}" type="presParOf" srcId="{384476F7-A033-4A66-9CBA-AE9AEC190238}" destId="{13E6C18B-CF44-49A0-BE90-D13DEC2CC65F}" srcOrd="0" destOrd="0" presId="urn:microsoft.com/office/officeart/2008/layout/PictureAccentList"/>
    <dgm:cxn modelId="{B3809BAD-BFF5-411D-A315-115E6D4A85B3}" type="presParOf" srcId="{13E6C18B-CF44-49A0-BE90-D13DEC2CC65F}" destId="{DA7CDB1C-B669-4661-8733-A68114DD250A}" srcOrd="0" destOrd="0" presId="urn:microsoft.com/office/officeart/2008/layout/PictureAccentList"/>
    <dgm:cxn modelId="{F125EF91-26C2-4CA1-A703-CADD6EE5ADE8}" type="presParOf" srcId="{13E6C18B-CF44-49A0-BE90-D13DEC2CC65F}" destId="{58494DD7-76C6-42BE-8D11-8DE778E6DD7A}" srcOrd="1" destOrd="0" presId="urn:microsoft.com/office/officeart/2008/layout/PictureAccentList"/>
    <dgm:cxn modelId="{AB3168AE-0B26-456F-982A-9609DCB17853}" type="presParOf" srcId="{384476F7-A033-4A66-9CBA-AE9AEC190238}" destId="{1CC44C21-B895-4C28-BB98-94EAD4885698}" srcOrd="1" destOrd="0" presId="urn:microsoft.com/office/officeart/2008/layout/PictureAccentList"/>
    <dgm:cxn modelId="{0C1D2149-0790-4C49-974B-B15990DDA2CA}" type="presParOf" srcId="{1CC44C21-B895-4C28-BB98-94EAD4885698}" destId="{43010130-4AD5-447B-A507-BB28CC48315A}" srcOrd="0" destOrd="0" presId="urn:microsoft.com/office/officeart/2008/layout/PictureAccentList"/>
    <dgm:cxn modelId="{8A48752B-1D09-4075-BA46-8019765ED47D}" type="presParOf" srcId="{1CC44C21-B895-4C28-BB98-94EAD4885698}" destId="{E122CFB0-08FA-40DF-A886-5FCA6096973E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9731EEA-25A8-4186-9634-6DB92B06B56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0257B860-80FB-4CD9-9D18-E33BB21B7313}">
      <dgm:prSet phldrT="[Texto]"/>
      <dgm:spPr/>
      <dgm:t>
        <a:bodyPr/>
        <a:lstStyle/>
        <a:p>
          <a:r>
            <a:rPr lang="es-MX" dirty="0" smtClean="0"/>
            <a:t>Temas-Dilema</a:t>
          </a:r>
          <a:endParaRPr lang="es-MX" dirty="0"/>
        </a:p>
      </dgm:t>
    </dgm:pt>
    <dgm:pt modelId="{09738C80-BE2A-4687-8924-63CFE94261D2}" type="parTrans" cxnId="{30C5E236-92D4-4B22-BFFC-55F24B1DCAF9}">
      <dgm:prSet/>
      <dgm:spPr/>
      <dgm:t>
        <a:bodyPr/>
        <a:lstStyle/>
        <a:p>
          <a:endParaRPr lang="es-MX"/>
        </a:p>
      </dgm:t>
    </dgm:pt>
    <dgm:pt modelId="{9EDA007D-0613-4A54-BCCA-55117377C0C5}" type="sibTrans" cxnId="{30C5E236-92D4-4B22-BFFC-55F24B1DCAF9}">
      <dgm:prSet/>
      <dgm:spPr/>
      <dgm:t>
        <a:bodyPr/>
        <a:lstStyle/>
        <a:p>
          <a:endParaRPr lang="es-MX"/>
        </a:p>
      </dgm:t>
    </dgm:pt>
    <dgm:pt modelId="{B92EEE82-3649-4C1D-A557-07A34747037D}">
      <dgm:prSet phldrT="[Texto]"/>
      <dgm:spPr>
        <a:solidFill>
          <a:srgbClr val="00B050"/>
        </a:solidFill>
      </dgm:spPr>
      <dgm:t>
        <a:bodyPr/>
        <a:lstStyle/>
        <a:p>
          <a:r>
            <a:rPr lang="es-MX" dirty="0" smtClean="0"/>
            <a:t>Contrastar y confrontar argumentos</a:t>
          </a:r>
          <a:endParaRPr lang="es-MX" dirty="0"/>
        </a:p>
      </dgm:t>
    </dgm:pt>
    <dgm:pt modelId="{26002740-10EB-4FCD-A442-0338653E04C1}" type="parTrans" cxnId="{4F5FEFEC-F986-448E-A08C-46A5E72B53B7}">
      <dgm:prSet/>
      <dgm:spPr/>
      <dgm:t>
        <a:bodyPr/>
        <a:lstStyle/>
        <a:p>
          <a:endParaRPr lang="es-MX"/>
        </a:p>
      </dgm:t>
    </dgm:pt>
    <dgm:pt modelId="{35B5E58E-B303-420C-BC7D-920DF6D8D48C}" type="sibTrans" cxnId="{4F5FEFEC-F986-448E-A08C-46A5E72B53B7}">
      <dgm:prSet/>
      <dgm:spPr/>
      <dgm:t>
        <a:bodyPr/>
        <a:lstStyle/>
        <a:p>
          <a:endParaRPr lang="es-MX"/>
        </a:p>
      </dgm:t>
    </dgm:pt>
    <dgm:pt modelId="{485E2675-C289-4BE5-A846-B04D2524092C}">
      <dgm:prSet phldrT="[Texto]"/>
      <dgm:spPr>
        <a:solidFill>
          <a:srgbClr val="0070C0"/>
        </a:solidFill>
      </dgm:spPr>
      <dgm:t>
        <a:bodyPr/>
        <a:lstStyle/>
        <a:p>
          <a:r>
            <a:rPr lang="es-MX" dirty="0" smtClean="0"/>
            <a:t>Método dialéctico</a:t>
          </a:r>
          <a:endParaRPr lang="es-MX" dirty="0"/>
        </a:p>
      </dgm:t>
    </dgm:pt>
    <dgm:pt modelId="{30C4FF88-077F-4422-A15D-19B9C855AA6E}" type="parTrans" cxnId="{9E7692D0-5170-416D-B358-913E741B18BB}">
      <dgm:prSet/>
      <dgm:spPr/>
      <dgm:t>
        <a:bodyPr/>
        <a:lstStyle/>
        <a:p>
          <a:endParaRPr lang="es-MX"/>
        </a:p>
      </dgm:t>
    </dgm:pt>
    <dgm:pt modelId="{CE1B8C7E-4D0D-4CCA-9A95-2508AF6C1242}" type="sibTrans" cxnId="{9E7692D0-5170-416D-B358-913E741B18BB}">
      <dgm:prSet/>
      <dgm:spPr/>
      <dgm:t>
        <a:bodyPr/>
        <a:lstStyle/>
        <a:p>
          <a:endParaRPr lang="es-MX"/>
        </a:p>
      </dgm:t>
    </dgm:pt>
    <dgm:pt modelId="{30C534C8-B087-4CBA-851E-A6252E808841}">
      <dgm:prSet phldrT="[Texto]"/>
      <dgm:spPr>
        <a:solidFill>
          <a:srgbClr val="7030A0"/>
        </a:solidFill>
      </dgm:spPr>
      <dgm:t>
        <a:bodyPr/>
        <a:lstStyle/>
        <a:p>
          <a:r>
            <a:rPr lang="es-MX" dirty="0" smtClean="0"/>
            <a:t>Seminario </a:t>
          </a:r>
          <a:endParaRPr lang="es-MX" dirty="0"/>
        </a:p>
      </dgm:t>
    </dgm:pt>
    <dgm:pt modelId="{C6EA97D0-3F7F-4468-B40E-4E26641E9E97}" type="parTrans" cxnId="{83ACA657-F1D8-4BFB-B252-38071BA9D42F}">
      <dgm:prSet/>
      <dgm:spPr/>
      <dgm:t>
        <a:bodyPr/>
        <a:lstStyle/>
        <a:p>
          <a:endParaRPr lang="es-MX"/>
        </a:p>
      </dgm:t>
    </dgm:pt>
    <dgm:pt modelId="{A8A1187A-F4FE-4920-9953-47BA640FA0B9}" type="sibTrans" cxnId="{83ACA657-F1D8-4BFB-B252-38071BA9D42F}">
      <dgm:prSet/>
      <dgm:spPr/>
      <dgm:t>
        <a:bodyPr/>
        <a:lstStyle/>
        <a:p>
          <a:endParaRPr lang="es-MX"/>
        </a:p>
      </dgm:t>
    </dgm:pt>
    <dgm:pt modelId="{F49466E5-69DE-4F0B-B27E-52BD7123F186}">
      <dgm:prSet phldrT="[Texto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s-MX" dirty="0" smtClean="0"/>
            <a:t>Debate en equipos</a:t>
          </a:r>
          <a:endParaRPr lang="es-MX" dirty="0"/>
        </a:p>
      </dgm:t>
    </dgm:pt>
    <dgm:pt modelId="{81B451F8-9F54-47B7-9361-FBF6DF93B44F}" type="parTrans" cxnId="{1548FB8B-38F5-4946-BA86-76201A4DBCF4}">
      <dgm:prSet/>
      <dgm:spPr/>
      <dgm:t>
        <a:bodyPr/>
        <a:lstStyle/>
        <a:p>
          <a:endParaRPr lang="es-MX"/>
        </a:p>
      </dgm:t>
    </dgm:pt>
    <dgm:pt modelId="{B8E7701B-88DB-4188-B981-4B43F1B34993}" type="sibTrans" cxnId="{1548FB8B-38F5-4946-BA86-76201A4DBCF4}">
      <dgm:prSet/>
      <dgm:spPr/>
      <dgm:t>
        <a:bodyPr/>
        <a:lstStyle/>
        <a:p>
          <a:endParaRPr lang="es-MX"/>
        </a:p>
      </dgm:t>
    </dgm:pt>
    <dgm:pt modelId="{303A2148-F540-4EAE-86AF-73A6435E5ABE}" type="pres">
      <dgm:prSet presAssocID="{F9731EEA-25A8-4186-9634-6DB92B06B56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DB314CA-58D1-4449-BD93-D32215A2B828}" type="pres">
      <dgm:prSet presAssocID="{0257B860-80FB-4CD9-9D18-E33BB21B731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F985BF6-D232-4377-95E5-58B78A76F59C}" type="pres">
      <dgm:prSet presAssocID="{9EDA007D-0613-4A54-BCCA-55117377C0C5}" presName="sibTrans" presStyleCnt="0"/>
      <dgm:spPr/>
    </dgm:pt>
    <dgm:pt modelId="{DAB3DD16-67F5-433B-9490-4464C9FE0906}" type="pres">
      <dgm:prSet presAssocID="{B92EEE82-3649-4C1D-A557-07A34747037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BEA255A-12B0-4B9D-BBA6-4CCD9033664B}" type="pres">
      <dgm:prSet presAssocID="{35B5E58E-B303-420C-BC7D-920DF6D8D48C}" presName="sibTrans" presStyleCnt="0"/>
      <dgm:spPr/>
    </dgm:pt>
    <dgm:pt modelId="{95528E78-2BC0-4EC3-9D28-302D3D77B17F}" type="pres">
      <dgm:prSet presAssocID="{485E2675-C289-4BE5-A846-B04D2524092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7CFA23-1AEB-4D90-8416-CCD220EAB9EE}" type="pres">
      <dgm:prSet presAssocID="{CE1B8C7E-4D0D-4CCA-9A95-2508AF6C1242}" presName="sibTrans" presStyleCnt="0"/>
      <dgm:spPr/>
    </dgm:pt>
    <dgm:pt modelId="{E02B1833-6BAA-4335-91DD-A2404A38346A}" type="pres">
      <dgm:prSet presAssocID="{30C534C8-B087-4CBA-851E-A6252E80884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1EA0CB-6608-48DF-8075-A3F286ED0D08}" type="pres">
      <dgm:prSet presAssocID="{A8A1187A-F4FE-4920-9953-47BA640FA0B9}" presName="sibTrans" presStyleCnt="0"/>
      <dgm:spPr/>
    </dgm:pt>
    <dgm:pt modelId="{29DC7DE1-C70D-4146-8881-FD4B056DDDD0}" type="pres">
      <dgm:prSet presAssocID="{F49466E5-69DE-4F0B-B27E-52BD7123F18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3ACA657-F1D8-4BFB-B252-38071BA9D42F}" srcId="{F9731EEA-25A8-4186-9634-6DB92B06B56D}" destId="{30C534C8-B087-4CBA-851E-A6252E808841}" srcOrd="3" destOrd="0" parTransId="{C6EA97D0-3F7F-4468-B40E-4E26641E9E97}" sibTransId="{A8A1187A-F4FE-4920-9953-47BA640FA0B9}"/>
    <dgm:cxn modelId="{1548FB8B-38F5-4946-BA86-76201A4DBCF4}" srcId="{F9731EEA-25A8-4186-9634-6DB92B06B56D}" destId="{F49466E5-69DE-4F0B-B27E-52BD7123F186}" srcOrd="4" destOrd="0" parTransId="{81B451F8-9F54-47B7-9361-FBF6DF93B44F}" sibTransId="{B8E7701B-88DB-4188-B981-4B43F1B34993}"/>
    <dgm:cxn modelId="{0333A83F-873B-497A-A096-27DB4748F047}" type="presOf" srcId="{485E2675-C289-4BE5-A846-B04D2524092C}" destId="{95528E78-2BC0-4EC3-9D28-302D3D77B17F}" srcOrd="0" destOrd="0" presId="urn:microsoft.com/office/officeart/2005/8/layout/default"/>
    <dgm:cxn modelId="{4F5FEFEC-F986-448E-A08C-46A5E72B53B7}" srcId="{F9731EEA-25A8-4186-9634-6DB92B06B56D}" destId="{B92EEE82-3649-4C1D-A557-07A34747037D}" srcOrd="1" destOrd="0" parTransId="{26002740-10EB-4FCD-A442-0338653E04C1}" sibTransId="{35B5E58E-B303-420C-BC7D-920DF6D8D48C}"/>
    <dgm:cxn modelId="{42972436-23A5-4E11-9200-C4621E3D613D}" type="presOf" srcId="{F9731EEA-25A8-4186-9634-6DB92B06B56D}" destId="{303A2148-F540-4EAE-86AF-73A6435E5ABE}" srcOrd="0" destOrd="0" presId="urn:microsoft.com/office/officeart/2005/8/layout/default"/>
    <dgm:cxn modelId="{5DEE9485-BC1D-4112-84FB-157A3DD69AF6}" type="presOf" srcId="{30C534C8-B087-4CBA-851E-A6252E808841}" destId="{E02B1833-6BAA-4335-91DD-A2404A38346A}" srcOrd="0" destOrd="0" presId="urn:microsoft.com/office/officeart/2005/8/layout/default"/>
    <dgm:cxn modelId="{BBDCC159-39CA-4CF8-91BE-6FB4A4D82FFD}" type="presOf" srcId="{B92EEE82-3649-4C1D-A557-07A34747037D}" destId="{DAB3DD16-67F5-433B-9490-4464C9FE0906}" srcOrd="0" destOrd="0" presId="urn:microsoft.com/office/officeart/2005/8/layout/default"/>
    <dgm:cxn modelId="{6ED454F5-50A6-4CCF-9D47-0C402561FF01}" type="presOf" srcId="{0257B860-80FB-4CD9-9D18-E33BB21B7313}" destId="{ADB314CA-58D1-4449-BD93-D32215A2B828}" srcOrd="0" destOrd="0" presId="urn:microsoft.com/office/officeart/2005/8/layout/default"/>
    <dgm:cxn modelId="{9E7692D0-5170-416D-B358-913E741B18BB}" srcId="{F9731EEA-25A8-4186-9634-6DB92B06B56D}" destId="{485E2675-C289-4BE5-A846-B04D2524092C}" srcOrd="2" destOrd="0" parTransId="{30C4FF88-077F-4422-A15D-19B9C855AA6E}" sibTransId="{CE1B8C7E-4D0D-4CCA-9A95-2508AF6C1242}"/>
    <dgm:cxn modelId="{81251FF0-B582-4194-8EC9-21233F1626C8}" type="presOf" srcId="{F49466E5-69DE-4F0B-B27E-52BD7123F186}" destId="{29DC7DE1-C70D-4146-8881-FD4B056DDDD0}" srcOrd="0" destOrd="0" presId="urn:microsoft.com/office/officeart/2005/8/layout/default"/>
    <dgm:cxn modelId="{30C5E236-92D4-4B22-BFFC-55F24B1DCAF9}" srcId="{F9731EEA-25A8-4186-9634-6DB92B06B56D}" destId="{0257B860-80FB-4CD9-9D18-E33BB21B7313}" srcOrd="0" destOrd="0" parTransId="{09738C80-BE2A-4687-8924-63CFE94261D2}" sibTransId="{9EDA007D-0613-4A54-BCCA-55117377C0C5}"/>
    <dgm:cxn modelId="{8BB56696-3EC8-47AE-9A19-B0E4FB570C33}" type="presParOf" srcId="{303A2148-F540-4EAE-86AF-73A6435E5ABE}" destId="{ADB314CA-58D1-4449-BD93-D32215A2B828}" srcOrd="0" destOrd="0" presId="urn:microsoft.com/office/officeart/2005/8/layout/default"/>
    <dgm:cxn modelId="{F7DD09E6-027E-4DA7-8DB9-C44ADAFD5236}" type="presParOf" srcId="{303A2148-F540-4EAE-86AF-73A6435E5ABE}" destId="{4F985BF6-D232-4377-95E5-58B78A76F59C}" srcOrd="1" destOrd="0" presId="urn:microsoft.com/office/officeart/2005/8/layout/default"/>
    <dgm:cxn modelId="{50FDD315-4AC6-415E-A670-FC969B444A38}" type="presParOf" srcId="{303A2148-F540-4EAE-86AF-73A6435E5ABE}" destId="{DAB3DD16-67F5-433B-9490-4464C9FE0906}" srcOrd="2" destOrd="0" presId="urn:microsoft.com/office/officeart/2005/8/layout/default"/>
    <dgm:cxn modelId="{AB167EAE-D089-424F-BC44-94FA531DC567}" type="presParOf" srcId="{303A2148-F540-4EAE-86AF-73A6435E5ABE}" destId="{5BEA255A-12B0-4B9D-BBA6-4CCD9033664B}" srcOrd="3" destOrd="0" presId="urn:microsoft.com/office/officeart/2005/8/layout/default"/>
    <dgm:cxn modelId="{4F96A8EB-9D87-4B20-A6BC-911B0C936F8F}" type="presParOf" srcId="{303A2148-F540-4EAE-86AF-73A6435E5ABE}" destId="{95528E78-2BC0-4EC3-9D28-302D3D77B17F}" srcOrd="4" destOrd="0" presId="urn:microsoft.com/office/officeart/2005/8/layout/default"/>
    <dgm:cxn modelId="{D63C5E3F-23B5-42B2-8898-3F70C0A2DFDC}" type="presParOf" srcId="{303A2148-F540-4EAE-86AF-73A6435E5ABE}" destId="{327CFA23-1AEB-4D90-8416-CCD220EAB9EE}" srcOrd="5" destOrd="0" presId="urn:microsoft.com/office/officeart/2005/8/layout/default"/>
    <dgm:cxn modelId="{28AC55E1-C9F2-4736-AF48-FD082E5BBF89}" type="presParOf" srcId="{303A2148-F540-4EAE-86AF-73A6435E5ABE}" destId="{E02B1833-6BAA-4335-91DD-A2404A38346A}" srcOrd="6" destOrd="0" presId="urn:microsoft.com/office/officeart/2005/8/layout/default"/>
    <dgm:cxn modelId="{4851DE66-196C-4E2F-A843-4C15DE7A2C57}" type="presParOf" srcId="{303A2148-F540-4EAE-86AF-73A6435E5ABE}" destId="{8A1EA0CB-6608-48DF-8075-A3F286ED0D08}" srcOrd="7" destOrd="0" presId="urn:microsoft.com/office/officeart/2005/8/layout/default"/>
    <dgm:cxn modelId="{B72BF8AC-A816-4C68-AA27-80A8FA9A7CA7}" type="presParOf" srcId="{303A2148-F540-4EAE-86AF-73A6435E5ABE}" destId="{29DC7DE1-C70D-4146-8881-FD4B056DDDD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B487AB-D157-4A64-B62B-1B5D60D3F80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EE7D99C-8BF5-42F0-B4F2-AA79F2CCFDA2}">
      <dgm:prSet phldrT="[Texto]"/>
      <dgm:spPr>
        <a:solidFill>
          <a:srgbClr val="FF9900"/>
        </a:solidFill>
      </dgm:spPr>
      <dgm:t>
        <a:bodyPr/>
        <a:lstStyle/>
        <a:p>
          <a:r>
            <a:rPr lang="es-MX" dirty="0" smtClean="0"/>
            <a:t>el sentido de la</a:t>
          </a:r>
        </a:p>
        <a:p>
          <a:r>
            <a:rPr lang="es-MX" dirty="0" smtClean="0"/>
            <a:t>educación</a:t>
          </a:r>
          <a:endParaRPr lang="es-MX" dirty="0"/>
        </a:p>
      </dgm:t>
    </dgm:pt>
    <dgm:pt modelId="{F3F9C374-F153-4F3A-96B4-9F1EE473D8E3}" type="parTrans" cxnId="{56CB69F1-85CF-45D6-9CF9-437C1A616419}">
      <dgm:prSet/>
      <dgm:spPr/>
      <dgm:t>
        <a:bodyPr/>
        <a:lstStyle/>
        <a:p>
          <a:endParaRPr lang="es-MX"/>
        </a:p>
      </dgm:t>
    </dgm:pt>
    <dgm:pt modelId="{D2960A80-68AF-4639-AAA9-D5889D84DCC9}" type="sibTrans" cxnId="{56CB69F1-85CF-45D6-9CF9-437C1A616419}">
      <dgm:prSet/>
      <dgm:spPr/>
      <dgm:t>
        <a:bodyPr/>
        <a:lstStyle/>
        <a:p>
          <a:endParaRPr lang="es-MX"/>
        </a:p>
      </dgm:t>
    </dgm:pt>
    <dgm:pt modelId="{B52AEFE2-686A-4508-83DB-3092C4C5D0DB}">
      <dgm:prSet phldrT="[Texto]"/>
      <dgm:spPr>
        <a:solidFill>
          <a:srgbClr val="00B050"/>
        </a:solidFill>
      </dgm:spPr>
      <dgm:t>
        <a:bodyPr/>
        <a:lstStyle/>
        <a:p>
          <a:r>
            <a:rPr lang="es-MX" dirty="0" smtClean="0"/>
            <a:t>el papel que juega el conocimiento</a:t>
          </a:r>
          <a:endParaRPr lang="es-MX" dirty="0"/>
        </a:p>
      </dgm:t>
    </dgm:pt>
    <dgm:pt modelId="{BDB5FBA5-593B-4032-A8C5-02A149DB40BD}" type="parTrans" cxnId="{50F2479D-D44E-4FFC-82F1-A3B17936DC06}">
      <dgm:prSet/>
      <dgm:spPr/>
      <dgm:t>
        <a:bodyPr/>
        <a:lstStyle/>
        <a:p>
          <a:endParaRPr lang="es-MX"/>
        </a:p>
      </dgm:t>
    </dgm:pt>
    <dgm:pt modelId="{9C02FFE9-5574-49E6-B69A-BC3EA6CE5983}" type="sibTrans" cxnId="{50F2479D-D44E-4FFC-82F1-A3B17936DC06}">
      <dgm:prSet/>
      <dgm:spPr/>
      <dgm:t>
        <a:bodyPr/>
        <a:lstStyle/>
        <a:p>
          <a:endParaRPr lang="es-MX"/>
        </a:p>
      </dgm:t>
    </dgm:pt>
    <dgm:pt modelId="{911C8A12-8401-4865-9B53-079D9E18FDE0}">
      <dgm:prSet phldrT="[Texto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s-MX" dirty="0" smtClean="0"/>
            <a:t>la relación que existe entre la labor del educador y el tipo de sociedad</a:t>
          </a:r>
        </a:p>
        <a:p>
          <a:r>
            <a:rPr lang="es-MX" dirty="0" smtClean="0"/>
            <a:t>que se desea tener</a:t>
          </a:r>
          <a:endParaRPr lang="es-MX" dirty="0"/>
        </a:p>
      </dgm:t>
    </dgm:pt>
    <dgm:pt modelId="{D2F24299-8AA6-4B5D-8233-4797A15ADA0C}" type="parTrans" cxnId="{454C11CC-B607-491F-8FE8-A9FC2F405617}">
      <dgm:prSet/>
      <dgm:spPr/>
      <dgm:t>
        <a:bodyPr/>
        <a:lstStyle/>
        <a:p>
          <a:endParaRPr lang="es-MX"/>
        </a:p>
      </dgm:t>
    </dgm:pt>
    <dgm:pt modelId="{EAFA08AB-0D93-436E-96A0-10AA49D7F7F6}" type="sibTrans" cxnId="{454C11CC-B607-491F-8FE8-A9FC2F405617}">
      <dgm:prSet/>
      <dgm:spPr/>
      <dgm:t>
        <a:bodyPr/>
        <a:lstStyle/>
        <a:p>
          <a:endParaRPr lang="es-MX"/>
        </a:p>
      </dgm:t>
    </dgm:pt>
    <dgm:pt modelId="{F765A850-7220-43CC-9955-1B2E761C0284}">
      <dgm:prSet phldrT="[Texto]"/>
      <dgm:spPr>
        <a:solidFill>
          <a:srgbClr val="7030A0"/>
        </a:solidFill>
      </dgm:spPr>
      <dgm:t>
        <a:bodyPr/>
        <a:lstStyle/>
        <a:p>
          <a:r>
            <a:rPr lang="es-MX" dirty="0" smtClean="0"/>
            <a:t>los estudiantes hagan de las categorías filosóficas su argumentación como</a:t>
          </a:r>
        </a:p>
        <a:p>
          <a:r>
            <a:rPr lang="es-MX" dirty="0" smtClean="0"/>
            <a:t>herramientas de análisis para el fenómeno de la educación</a:t>
          </a:r>
          <a:endParaRPr lang="es-MX" dirty="0"/>
        </a:p>
      </dgm:t>
    </dgm:pt>
    <dgm:pt modelId="{25E6CAE4-D17E-4A14-8B8E-404A5239AFB6}" type="parTrans" cxnId="{9F54EE62-A3B2-4719-9CF2-2EB7F0685CE7}">
      <dgm:prSet/>
      <dgm:spPr/>
      <dgm:t>
        <a:bodyPr/>
        <a:lstStyle/>
        <a:p>
          <a:endParaRPr lang="es-MX"/>
        </a:p>
      </dgm:t>
    </dgm:pt>
    <dgm:pt modelId="{24E6DFC2-89C9-4EF4-84B5-6016C51092D0}" type="sibTrans" cxnId="{9F54EE62-A3B2-4719-9CF2-2EB7F0685CE7}">
      <dgm:prSet/>
      <dgm:spPr/>
      <dgm:t>
        <a:bodyPr/>
        <a:lstStyle/>
        <a:p>
          <a:endParaRPr lang="es-MX"/>
        </a:p>
      </dgm:t>
    </dgm:pt>
    <dgm:pt modelId="{9CB75416-D05B-427C-959D-06D7CBC9AD5D}" type="pres">
      <dgm:prSet presAssocID="{6BB487AB-D157-4A64-B62B-1B5D60D3F80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C4B2C64-BDF9-4C2B-893C-B17C82FD8893}" type="pres">
      <dgm:prSet presAssocID="{CEE7D99C-8BF5-42F0-B4F2-AA79F2CCFDA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61B1CE9-4673-404B-B7D3-CFD8A77A5A44}" type="pres">
      <dgm:prSet presAssocID="{D2960A80-68AF-4639-AAA9-D5889D84DCC9}" presName="sibTrans" presStyleCnt="0"/>
      <dgm:spPr/>
    </dgm:pt>
    <dgm:pt modelId="{A026466D-EBE5-4327-B7B6-5C5C81D151D3}" type="pres">
      <dgm:prSet presAssocID="{B52AEFE2-686A-4508-83DB-3092C4C5D0D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96068E-2073-446B-9204-3700582A3A1F}" type="pres">
      <dgm:prSet presAssocID="{9C02FFE9-5574-49E6-B69A-BC3EA6CE5983}" presName="sibTrans" presStyleCnt="0"/>
      <dgm:spPr/>
    </dgm:pt>
    <dgm:pt modelId="{5A90CDDB-C4AB-47D3-87FA-AA2F26546E72}" type="pres">
      <dgm:prSet presAssocID="{911C8A12-8401-4865-9B53-079D9E18FDE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46EA29A-396E-4B27-8ED1-A5D2E3A517C1}" type="pres">
      <dgm:prSet presAssocID="{EAFA08AB-0D93-436E-96A0-10AA49D7F7F6}" presName="sibTrans" presStyleCnt="0"/>
      <dgm:spPr/>
    </dgm:pt>
    <dgm:pt modelId="{06065D71-B7FC-47D0-B0DB-C962EEBC98E6}" type="pres">
      <dgm:prSet presAssocID="{F765A850-7220-43CC-9955-1B2E761C028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98E1985-17CF-4446-BDC8-EDC65AB611EA}" type="presOf" srcId="{CEE7D99C-8BF5-42F0-B4F2-AA79F2CCFDA2}" destId="{EC4B2C64-BDF9-4C2B-893C-B17C82FD8893}" srcOrd="0" destOrd="0" presId="urn:microsoft.com/office/officeart/2005/8/layout/default"/>
    <dgm:cxn modelId="{454C11CC-B607-491F-8FE8-A9FC2F405617}" srcId="{6BB487AB-D157-4A64-B62B-1B5D60D3F80B}" destId="{911C8A12-8401-4865-9B53-079D9E18FDE0}" srcOrd="2" destOrd="0" parTransId="{D2F24299-8AA6-4B5D-8233-4797A15ADA0C}" sibTransId="{EAFA08AB-0D93-436E-96A0-10AA49D7F7F6}"/>
    <dgm:cxn modelId="{02C4D700-DA7F-490E-BF8C-86FDE104660C}" type="presOf" srcId="{6BB487AB-D157-4A64-B62B-1B5D60D3F80B}" destId="{9CB75416-D05B-427C-959D-06D7CBC9AD5D}" srcOrd="0" destOrd="0" presId="urn:microsoft.com/office/officeart/2005/8/layout/default"/>
    <dgm:cxn modelId="{105AE680-5CD5-4598-8B45-03D6302DCDA6}" type="presOf" srcId="{911C8A12-8401-4865-9B53-079D9E18FDE0}" destId="{5A90CDDB-C4AB-47D3-87FA-AA2F26546E72}" srcOrd="0" destOrd="0" presId="urn:microsoft.com/office/officeart/2005/8/layout/default"/>
    <dgm:cxn modelId="{9F54EE62-A3B2-4719-9CF2-2EB7F0685CE7}" srcId="{6BB487AB-D157-4A64-B62B-1B5D60D3F80B}" destId="{F765A850-7220-43CC-9955-1B2E761C0284}" srcOrd="3" destOrd="0" parTransId="{25E6CAE4-D17E-4A14-8B8E-404A5239AFB6}" sibTransId="{24E6DFC2-89C9-4EF4-84B5-6016C51092D0}"/>
    <dgm:cxn modelId="{56CB69F1-85CF-45D6-9CF9-437C1A616419}" srcId="{6BB487AB-D157-4A64-B62B-1B5D60D3F80B}" destId="{CEE7D99C-8BF5-42F0-B4F2-AA79F2CCFDA2}" srcOrd="0" destOrd="0" parTransId="{F3F9C374-F153-4F3A-96B4-9F1EE473D8E3}" sibTransId="{D2960A80-68AF-4639-AAA9-D5889D84DCC9}"/>
    <dgm:cxn modelId="{B6CD2CCC-D898-4EDD-9BC9-4D1D9B6E2BD3}" type="presOf" srcId="{F765A850-7220-43CC-9955-1B2E761C0284}" destId="{06065D71-B7FC-47D0-B0DB-C962EEBC98E6}" srcOrd="0" destOrd="0" presId="urn:microsoft.com/office/officeart/2005/8/layout/default"/>
    <dgm:cxn modelId="{CB8DA39F-410C-47C0-871F-05A942A6BC72}" type="presOf" srcId="{B52AEFE2-686A-4508-83DB-3092C4C5D0DB}" destId="{A026466D-EBE5-4327-B7B6-5C5C81D151D3}" srcOrd="0" destOrd="0" presId="urn:microsoft.com/office/officeart/2005/8/layout/default"/>
    <dgm:cxn modelId="{50F2479D-D44E-4FFC-82F1-A3B17936DC06}" srcId="{6BB487AB-D157-4A64-B62B-1B5D60D3F80B}" destId="{B52AEFE2-686A-4508-83DB-3092C4C5D0DB}" srcOrd="1" destOrd="0" parTransId="{BDB5FBA5-593B-4032-A8C5-02A149DB40BD}" sibTransId="{9C02FFE9-5574-49E6-B69A-BC3EA6CE5983}"/>
    <dgm:cxn modelId="{A4495C82-C36A-46D1-B43C-59AA5277DE86}" type="presParOf" srcId="{9CB75416-D05B-427C-959D-06D7CBC9AD5D}" destId="{EC4B2C64-BDF9-4C2B-893C-B17C82FD8893}" srcOrd="0" destOrd="0" presId="urn:microsoft.com/office/officeart/2005/8/layout/default"/>
    <dgm:cxn modelId="{6ED00876-FFD7-409D-B006-3CE9347836E4}" type="presParOf" srcId="{9CB75416-D05B-427C-959D-06D7CBC9AD5D}" destId="{D61B1CE9-4673-404B-B7D3-CFD8A77A5A44}" srcOrd="1" destOrd="0" presId="urn:microsoft.com/office/officeart/2005/8/layout/default"/>
    <dgm:cxn modelId="{E3D9A3DB-9892-4BFC-BC6E-FB5AC6C1A7EA}" type="presParOf" srcId="{9CB75416-D05B-427C-959D-06D7CBC9AD5D}" destId="{A026466D-EBE5-4327-B7B6-5C5C81D151D3}" srcOrd="2" destOrd="0" presId="urn:microsoft.com/office/officeart/2005/8/layout/default"/>
    <dgm:cxn modelId="{3A23880F-A005-449C-A1B6-3D95860CCB4C}" type="presParOf" srcId="{9CB75416-D05B-427C-959D-06D7CBC9AD5D}" destId="{1A96068E-2073-446B-9204-3700582A3A1F}" srcOrd="3" destOrd="0" presId="urn:microsoft.com/office/officeart/2005/8/layout/default"/>
    <dgm:cxn modelId="{3750CA41-7E97-4A6A-AD22-7DE91A005182}" type="presParOf" srcId="{9CB75416-D05B-427C-959D-06D7CBC9AD5D}" destId="{5A90CDDB-C4AB-47D3-87FA-AA2F26546E72}" srcOrd="4" destOrd="0" presId="urn:microsoft.com/office/officeart/2005/8/layout/default"/>
    <dgm:cxn modelId="{D541610B-B13F-457E-AD06-3E4F6E194000}" type="presParOf" srcId="{9CB75416-D05B-427C-959D-06D7CBC9AD5D}" destId="{C46EA29A-396E-4B27-8ED1-A5D2E3A517C1}" srcOrd="5" destOrd="0" presId="urn:microsoft.com/office/officeart/2005/8/layout/default"/>
    <dgm:cxn modelId="{3CC3AD5F-07F1-41A4-A4E1-ADAC0B52E40F}" type="presParOf" srcId="{9CB75416-D05B-427C-959D-06D7CBC9AD5D}" destId="{06065D71-B7FC-47D0-B0DB-C962EEBC98E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A7D235-8DB7-404E-89A4-C1F14F7EFA53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8DA0198A-1E09-4F1A-9926-18E561933D7B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1</a:t>
          </a:r>
          <a:endParaRPr lang="es-MX" dirty="0">
            <a:solidFill>
              <a:schemeClr val="tx1"/>
            </a:solidFill>
          </a:endParaRPr>
        </a:p>
      </dgm:t>
    </dgm:pt>
    <dgm:pt modelId="{87B14041-2333-4F07-AC80-7ECEEC0A1A2B}" type="parTrans" cxnId="{A0575662-BEF3-4447-91A1-697DDF679F2B}">
      <dgm:prSet/>
      <dgm:spPr/>
      <dgm:t>
        <a:bodyPr/>
        <a:lstStyle/>
        <a:p>
          <a:endParaRPr lang="es-MX">
            <a:solidFill>
              <a:schemeClr val="bg2">
                <a:lumMod val="10000"/>
              </a:schemeClr>
            </a:solidFill>
          </a:endParaRPr>
        </a:p>
      </dgm:t>
    </dgm:pt>
    <dgm:pt modelId="{DE28B5C1-2728-40D6-97F4-C7511BFC1514}" type="sibTrans" cxnId="{A0575662-BEF3-4447-91A1-697DDF679F2B}">
      <dgm:prSet/>
      <dgm:spPr/>
      <dgm:t>
        <a:bodyPr/>
        <a:lstStyle/>
        <a:p>
          <a:endParaRPr lang="es-MX">
            <a:solidFill>
              <a:schemeClr val="bg2">
                <a:lumMod val="10000"/>
              </a:schemeClr>
            </a:solidFill>
          </a:endParaRPr>
        </a:p>
      </dgm:t>
    </dgm:pt>
    <dgm:pt modelId="{DCC6F4EF-D220-4403-9CDB-D3C24ED04858}">
      <dgm:prSet phldrT="[Texto]" custT="1"/>
      <dgm:spPr>
        <a:solidFill>
          <a:srgbClr val="FF9900">
            <a:alpha val="90000"/>
          </a:srgbClr>
        </a:solidFill>
      </dgm:spPr>
      <dgm:t>
        <a:bodyPr/>
        <a:lstStyle/>
        <a:p>
          <a:r>
            <a:rPr lang="es-MX" sz="2000" b="1" dirty="0" smtClean="0">
              <a:solidFill>
                <a:srgbClr val="002060"/>
              </a:solidFill>
            </a:rPr>
            <a:t>Plantear desde la Filosofía las preguntas fundamentales para una redefinición de los principales conceptos relacionados con la educación.</a:t>
          </a:r>
          <a:endParaRPr lang="es-MX" sz="2000" b="1" dirty="0">
            <a:solidFill>
              <a:srgbClr val="002060"/>
            </a:solidFill>
          </a:endParaRPr>
        </a:p>
      </dgm:t>
    </dgm:pt>
    <dgm:pt modelId="{95312264-C706-40D8-BBAB-314B292BE0A0}" type="parTrans" cxnId="{5765006C-4179-4142-AC3B-8665274AC144}">
      <dgm:prSet/>
      <dgm:spPr/>
      <dgm:t>
        <a:bodyPr/>
        <a:lstStyle/>
        <a:p>
          <a:endParaRPr lang="es-MX">
            <a:solidFill>
              <a:schemeClr val="bg2">
                <a:lumMod val="10000"/>
              </a:schemeClr>
            </a:solidFill>
          </a:endParaRPr>
        </a:p>
      </dgm:t>
    </dgm:pt>
    <dgm:pt modelId="{C642C379-108E-4FD0-AB7D-8BA218C40DAC}" type="sibTrans" cxnId="{5765006C-4179-4142-AC3B-8665274AC144}">
      <dgm:prSet/>
      <dgm:spPr/>
      <dgm:t>
        <a:bodyPr/>
        <a:lstStyle/>
        <a:p>
          <a:endParaRPr lang="es-MX">
            <a:solidFill>
              <a:schemeClr val="bg2">
                <a:lumMod val="10000"/>
              </a:schemeClr>
            </a:solidFill>
          </a:endParaRPr>
        </a:p>
      </dgm:t>
    </dgm:pt>
    <dgm:pt modelId="{D3B3B610-00E1-4D2D-8C1C-0C89E248E50F}">
      <dgm:prSet phldrT="[Texto]"/>
      <dgm:spPr>
        <a:solidFill>
          <a:srgbClr val="7030A0"/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2</a:t>
          </a:r>
          <a:endParaRPr lang="es-MX" dirty="0">
            <a:solidFill>
              <a:schemeClr val="tx1"/>
            </a:solidFill>
          </a:endParaRPr>
        </a:p>
      </dgm:t>
    </dgm:pt>
    <dgm:pt modelId="{D03FCD45-276B-4553-8755-CB985C79F475}" type="parTrans" cxnId="{02AEED05-D46C-4EB4-92C7-8A54CB32102C}">
      <dgm:prSet/>
      <dgm:spPr/>
      <dgm:t>
        <a:bodyPr/>
        <a:lstStyle/>
        <a:p>
          <a:endParaRPr lang="es-MX">
            <a:solidFill>
              <a:schemeClr val="bg2">
                <a:lumMod val="10000"/>
              </a:schemeClr>
            </a:solidFill>
          </a:endParaRPr>
        </a:p>
      </dgm:t>
    </dgm:pt>
    <dgm:pt modelId="{3ACEB845-208E-4AE7-B30D-0A1B075DEA3D}" type="sibTrans" cxnId="{02AEED05-D46C-4EB4-92C7-8A54CB32102C}">
      <dgm:prSet/>
      <dgm:spPr/>
      <dgm:t>
        <a:bodyPr/>
        <a:lstStyle/>
        <a:p>
          <a:endParaRPr lang="es-MX">
            <a:solidFill>
              <a:schemeClr val="bg2">
                <a:lumMod val="10000"/>
              </a:schemeClr>
            </a:solidFill>
          </a:endParaRPr>
        </a:p>
      </dgm:t>
    </dgm:pt>
    <dgm:pt modelId="{1406987A-0345-4A87-9DFC-D70194E178A1}">
      <dgm:prSet phldrT="[Texto]" custT="1"/>
      <dgm:spPr>
        <a:solidFill>
          <a:srgbClr val="7030A0">
            <a:alpha val="90000"/>
          </a:srgbClr>
        </a:solidFill>
      </dgm:spPr>
      <dgm:t>
        <a:bodyPr/>
        <a:lstStyle/>
        <a:p>
          <a:pPr algn="ctr"/>
          <a:r>
            <a:rPr lang="es-MX" sz="2800" b="1" dirty="0" smtClean="0">
              <a:solidFill>
                <a:schemeClr val="tx1"/>
              </a:solidFill>
            </a:rPr>
            <a:t>Se establecen dos ejes fundamentales:</a:t>
          </a:r>
          <a:endParaRPr lang="es-MX" sz="2800" b="1" dirty="0">
            <a:solidFill>
              <a:schemeClr val="tx1"/>
            </a:solidFill>
          </a:endParaRPr>
        </a:p>
      </dgm:t>
    </dgm:pt>
    <dgm:pt modelId="{9E029CB4-2555-4D8A-8A55-E751FA7ADF5E}" type="parTrans" cxnId="{DA8BB7A9-1419-4BB4-A81A-BD0FADBE62D0}">
      <dgm:prSet/>
      <dgm:spPr/>
      <dgm:t>
        <a:bodyPr/>
        <a:lstStyle/>
        <a:p>
          <a:endParaRPr lang="es-MX">
            <a:solidFill>
              <a:schemeClr val="bg2">
                <a:lumMod val="10000"/>
              </a:schemeClr>
            </a:solidFill>
          </a:endParaRPr>
        </a:p>
      </dgm:t>
    </dgm:pt>
    <dgm:pt modelId="{0796F83C-2519-4425-B73D-557281CB6597}" type="sibTrans" cxnId="{DA8BB7A9-1419-4BB4-A81A-BD0FADBE62D0}">
      <dgm:prSet/>
      <dgm:spPr/>
      <dgm:t>
        <a:bodyPr/>
        <a:lstStyle/>
        <a:p>
          <a:endParaRPr lang="es-MX">
            <a:solidFill>
              <a:schemeClr val="bg2">
                <a:lumMod val="10000"/>
              </a:schemeClr>
            </a:solidFill>
          </a:endParaRPr>
        </a:p>
      </dgm:t>
    </dgm:pt>
    <dgm:pt modelId="{F961804A-5A84-4493-A458-CC8F3836C35B}">
      <dgm:prSet phldrT="[Texto]"/>
      <dgm:spPr>
        <a:solidFill>
          <a:srgbClr val="7030A0"/>
        </a:solidFill>
      </dgm:spPr>
      <dgm:t>
        <a:bodyPr/>
        <a:lstStyle/>
        <a:p>
          <a:endParaRPr lang="es-MX" dirty="0">
            <a:solidFill>
              <a:schemeClr val="tx1"/>
            </a:solidFill>
          </a:endParaRPr>
        </a:p>
      </dgm:t>
    </dgm:pt>
    <dgm:pt modelId="{54748609-A51A-4BAC-9B4D-E3F7866C6303}" type="parTrans" cxnId="{5D3765DC-F428-46CF-85D2-822AC664B42C}">
      <dgm:prSet/>
      <dgm:spPr/>
      <dgm:t>
        <a:bodyPr/>
        <a:lstStyle/>
        <a:p>
          <a:endParaRPr lang="es-MX">
            <a:solidFill>
              <a:schemeClr val="bg2">
                <a:lumMod val="10000"/>
              </a:schemeClr>
            </a:solidFill>
          </a:endParaRPr>
        </a:p>
      </dgm:t>
    </dgm:pt>
    <dgm:pt modelId="{980E6EEB-3F3D-4EF4-98A0-45B44AE70289}" type="sibTrans" cxnId="{5D3765DC-F428-46CF-85D2-822AC664B42C}">
      <dgm:prSet/>
      <dgm:spPr/>
      <dgm:t>
        <a:bodyPr/>
        <a:lstStyle/>
        <a:p>
          <a:endParaRPr lang="es-MX">
            <a:solidFill>
              <a:schemeClr val="bg2">
                <a:lumMod val="10000"/>
              </a:schemeClr>
            </a:solidFill>
          </a:endParaRPr>
        </a:p>
      </dgm:t>
    </dgm:pt>
    <dgm:pt modelId="{B2C4F32F-1D78-459C-A443-3B14B5A88128}">
      <dgm:prSet phldrT="[Texto]"/>
      <dgm:spPr>
        <a:solidFill>
          <a:srgbClr val="7030A0">
            <a:alpha val="90000"/>
          </a:srgbClr>
        </a:solidFill>
      </dgm:spPr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El primer eje consiste en las principales discusiones, tanto clásicas como contemporáneas, al interior de la Filosofía de la educación.</a:t>
          </a:r>
          <a:endParaRPr lang="es-MX" b="1" dirty="0">
            <a:solidFill>
              <a:schemeClr val="tx1"/>
            </a:solidFill>
          </a:endParaRPr>
        </a:p>
      </dgm:t>
    </dgm:pt>
    <dgm:pt modelId="{AC8842C5-8E45-4F12-8370-7CF3BB24CB5D}" type="parTrans" cxnId="{CCA63C10-6467-42E3-BF71-EA676A6D24D2}">
      <dgm:prSet/>
      <dgm:spPr/>
      <dgm:t>
        <a:bodyPr/>
        <a:lstStyle/>
        <a:p>
          <a:endParaRPr lang="es-MX">
            <a:solidFill>
              <a:schemeClr val="bg2">
                <a:lumMod val="10000"/>
              </a:schemeClr>
            </a:solidFill>
          </a:endParaRPr>
        </a:p>
      </dgm:t>
    </dgm:pt>
    <dgm:pt modelId="{F7CFB6B6-766A-4B8D-AFD2-87372A08100A}" type="sibTrans" cxnId="{CCA63C10-6467-42E3-BF71-EA676A6D24D2}">
      <dgm:prSet/>
      <dgm:spPr/>
      <dgm:t>
        <a:bodyPr/>
        <a:lstStyle/>
        <a:p>
          <a:endParaRPr lang="es-MX">
            <a:solidFill>
              <a:schemeClr val="bg2">
                <a:lumMod val="10000"/>
              </a:schemeClr>
            </a:solidFill>
          </a:endParaRPr>
        </a:p>
      </dgm:t>
    </dgm:pt>
    <dgm:pt modelId="{58B75BEB-40B0-4DD8-9EA6-B21E1C739B21}">
      <dgm:prSet phldrT="[Texto]"/>
      <dgm:spPr>
        <a:solidFill>
          <a:srgbClr val="7030A0">
            <a:alpha val="90000"/>
          </a:srgbClr>
        </a:solidFill>
      </dgm:spPr>
      <dgm:t>
        <a:bodyPr/>
        <a:lstStyle/>
        <a:p>
          <a:r>
            <a:rPr lang="es-MX" b="1" dirty="0" smtClean="0">
              <a:solidFill>
                <a:srgbClr val="FFFF00"/>
              </a:solidFill>
            </a:rPr>
            <a:t>En el segundo eje se plantean las problemáticas concretas de la educación en nuestro país.</a:t>
          </a:r>
          <a:endParaRPr lang="es-MX" b="1" dirty="0">
            <a:solidFill>
              <a:srgbClr val="FFFF00"/>
            </a:solidFill>
          </a:endParaRPr>
        </a:p>
      </dgm:t>
    </dgm:pt>
    <dgm:pt modelId="{44678638-E1CE-4C1E-8437-22CA6AA5246C}" type="parTrans" cxnId="{16D5E280-21C9-41D5-9774-07F3430DF1AC}">
      <dgm:prSet/>
      <dgm:spPr/>
      <dgm:t>
        <a:bodyPr/>
        <a:lstStyle/>
        <a:p>
          <a:endParaRPr lang="es-MX">
            <a:solidFill>
              <a:schemeClr val="bg2">
                <a:lumMod val="10000"/>
              </a:schemeClr>
            </a:solidFill>
          </a:endParaRPr>
        </a:p>
      </dgm:t>
    </dgm:pt>
    <dgm:pt modelId="{CD03270C-3E54-49B6-9133-914076A7A577}" type="sibTrans" cxnId="{16D5E280-21C9-41D5-9774-07F3430DF1AC}">
      <dgm:prSet/>
      <dgm:spPr/>
      <dgm:t>
        <a:bodyPr/>
        <a:lstStyle/>
        <a:p>
          <a:endParaRPr lang="es-MX">
            <a:solidFill>
              <a:schemeClr val="bg2">
                <a:lumMod val="10000"/>
              </a:schemeClr>
            </a:solidFill>
          </a:endParaRPr>
        </a:p>
      </dgm:t>
    </dgm:pt>
    <dgm:pt modelId="{8752D674-4DDD-4852-BC21-70D719B05486}" type="pres">
      <dgm:prSet presAssocID="{1AA7D235-8DB7-404E-89A4-C1F14F7EFA5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8B46D01-0518-4782-8030-09CE33B6FA85}" type="pres">
      <dgm:prSet presAssocID="{8DA0198A-1E09-4F1A-9926-18E561933D7B}" presName="composite" presStyleCnt="0"/>
      <dgm:spPr/>
    </dgm:pt>
    <dgm:pt modelId="{AA0FE0CC-8B00-4A15-A972-F1A570FB1A51}" type="pres">
      <dgm:prSet presAssocID="{8DA0198A-1E09-4F1A-9926-18E561933D7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94FA81-3DCE-4E5A-8BB2-D6D3B15B8D03}" type="pres">
      <dgm:prSet presAssocID="{8DA0198A-1E09-4F1A-9926-18E561933D7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1146C5B-99FA-47A3-98C9-14731509D1F2}" type="pres">
      <dgm:prSet presAssocID="{DE28B5C1-2728-40D6-97F4-C7511BFC1514}" presName="sp" presStyleCnt="0"/>
      <dgm:spPr/>
    </dgm:pt>
    <dgm:pt modelId="{D40B37D9-9D58-4BD3-A57B-8071D71FD588}" type="pres">
      <dgm:prSet presAssocID="{D3B3B610-00E1-4D2D-8C1C-0C89E248E50F}" presName="composite" presStyleCnt="0"/>
      <dgm:spPr/>
    </dgm:pt>
    <dgm:pt modelId="{4E7FAEE0-18E1-4CCF-BBED-AA14EA4B5411}" type="pres">
      <dgm:prSet presAssocID="{D3B3B610-00E1-4D2D-8C1C-0C89E248E50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B4FDF2A-7524-4417-A9F0-5575E62BC8F1}" type="pres">
      <dgm:prSet presAssocID="{D3B3B610-00E1-4D2D-8C1C-0C89E248E50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C6DA307-F8C8-442A-88D3-1E69A3B5ACAF}" type="pres">
      <dgm:prSet presAssocID="{3ACEB845-208E-4AE7-B30D-0A1B075DEA3D}" presName="sp" presStyleCnt="0"/>
      <dgm:spPr/>
    </dgm:pt>
    <dgm:pt modelId="{3125F1FC-D2CA-4A77-9862-3438256851AA}" type="pres">
      <dgm:prSet presAssocID="{F961804A-5A84-4493-A458-CC8F3836C35B}" presName="composite" presStyleCnt="0"/>
      <dgm:spPr/>
    </dgm:pt>
    <dgm:pt modelId="{D6782F53-E520-4D86-BDCA-8ACCC5191749}" type="pres">
      <dgm:prSet presAssocID="{F961804A-5A84-4493-A458-CC8F3836C35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21C93D-FC19-4DF1-BBC5-7C4D5E717BF1}" type="pres">
      <dgm:prSet presAssocID="{F961804A-5A84-4493-A458-CC8F3836C35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CA63C10-6467-42E3-BF71-EA676A6D24D2}" srcId="{F961804A-5A84-4493-A458-CC8F3836C35B}" destId="{B2C4F32F-1D78-459C-A443-3B14B5A88128}" srcOrd="0" destOrd="0" parTransId="{AC8842C5-8E45-4F12-8370-7CF3BB24CB5D}" sibTransId="{F7CFB6B6-766A-4B8D-AFD2-87372A08100A}"/>
    <dgm:cxn modelId="{16D5E280-21C9-41D5-9774-07F3430DF1AC}" srcId="{F961804A-5A84-4493-A458-CC8F3836C35B}" destId="{58B75BEB-40B0-4DD8-9EA6-B21E1C739B21}" srcOrd="1" destOrd="0" parTransId="{44678638-E1CE-4C1E-8437-22CA6AA5246C}" sibTransId="{CD03270C-3E54-49B6-9133-914076A7A577}"/>
    <dgm:cxn modelId="{5D3765DC-F428-46CF-85D2-822AC664B42C}" srcId="{1AA7D235-8DB7-404E-89A4-C1F14F7EFA53}" destId="{F961804A-5A84-4493-A458-CC8F3836C35B}" srcOrd="2" destOrd="0" parTransId="{54748609-A51A-4BAC-9B4D-E3F7866C6303}" sibTransId="{980E6EEB-3F3D-4EF4-98A0-45B44AE70289}"/>
    <dgm:cxn modelId="{2096853F-A721-41C3-9BD5-120157A4FC8B}" type="presOf" srcId="{D3B3B610-00E1-4D2D-8C1C-0C89E248E50F}" destId="{4E7FAEE0-18E1-4CCF-BBED-AA14EA4B5411}" srcOrd="0" destOrd="0" presId="urn:microsoft.com/office/officeart/2005/8/layout/chevron2"/>
    <dgm:cxn modelId="{EA2F76AF-EBC9-4B21-BDE4-674224299F82}" type="presOf" srcId="{F961804A-5A84-4493-A458-CC8F3836C35B}" destId="{D6782F53-E520-4D86-BDCA-8ACCC5191749}" srcOrd="0" destOrd="0" presId="urn:microsoft.com/office/officeart/2005/8/layout/chevron2"/>
    <dgm:cxn modelId="{370A41D2-9416-46E8-B65D-AAC42A8E5A77}" type="presOf" srcId="{1AA7D235-8DB7-404E-89A4-C1F14F7EFA53}" destId="{8752D674-4DDD-4852-BC21-70D719B05486}" srcOrd="0" destOrd="0" presId="urn:microsoft.com/office/officeart/2005/8/layout/chevron2"/>
    <dgm:cxn modelId="{8BA98E90-2E9E-417F-ABD6-65A5EDF5A754}" type="presOf" srcId="{B2C4F32F-1D78-459C-A443-3B14B5A88128}" destId="{AD21C93D-FC19-4DF1-BBC5-7C4D5E717BF1}" srcOrd="0" destOrd="0" presId="urn:microsoft.com/office/officeart/2005/8/layout/chevron2"/>
    <dgm:cxn modelId="{A0575662-BEF3-4447-91A1-697DDF679F2B}" srcId="{1AA7D235-8DB7-404E-89A4-C1F14F7EFA53}" destId="{8DA0198A-1E09-4F1A-9926-18E561933D7B}" srcOrd="0" destOrd="0" parTransId="{87B14041-2333-4F07-AC80-7ECEEC0A1A2B}" sibTransId="{DE28B5C1-2728-40D6-97F4-C7511BFC1514}"/>
    <dgm:cxn modelId="{9D40B9EC-0AC6-4E6F-B12A-42B004B72482}" type="presOf" srcId="{58B75BEB-40B0-4DD8-9EA6-B21E1C739B21}" destId="{AD21C93D-FC19-4DF1-BBC5-7C4D5E717BF1}" srcOrd="0" destOrd="1" presId="urn:microsoft.com/office/officeart/2005/8/layout/chevron2"/>
    <dgm:cxn modelId="{D0982224-9B7A-4C4B-8891-947F3B7EC3B6}" type="presOf" srcId="{1406987A-0345-4A87-9DFC-D70194E178A1}" destId="{5B4FDF2A-7524-4417-A9F0-5575E62BC8F1}" srcOrd="0" destOrd="0" presId="urn:microsoft.com/office/officeart/2005/8/layout/chevron2"/>
    <dgm:cxn modelId="{5765006C-4179-4142-AC3B-8665274AC144}" srcId="{8DA0198A-1E09-4F1A-9926-18E561933D7B}" destId="{DCC6F4EF-D220-4403-9CDB-D3C24ED04858}" srcOrd="0" destOrd="0" parTransId="{95312264-C706-40D8-BBAB-314B292BE0A0}" sibTransId="{C642C379-108E-4FD0-AB7D-8BA218C40DAC}"/>
    <dgm:cxn modelId="{DA8BB7A9-1419-4BB4-A81A-BD0FADBE62D0}" srcId="{D3B3B610-00E1-4D2D-8C1C-0C89E248E50F}" destId="{1406987A-0345-4A87-9DFC-D70194E178A1}" srcOrd="0" destOrd="0" parTransId="{9E029CB4-2555-4D8A-8A55-E751FA7ADF5E}" sibTransId="{0796F83C-2519-4425-B73D-557281CB6597}"/>
    <dgm:cxn modelId="{02AEED05-D46C-4EB4-92C7-8A54CB32102C}" srcId="{1AA7D235-8DB7-404E-89A4-C1F14F7EFA53}" destId="{D3B3B610-00E1-4D2D-8C1C-0C89E248E50F}" srcOrd="1" destOrd="0" parTransId="{D03FCD45-276B-4553-8755-CB985C79F475}" sibTransId="{3ACEB845-208E-4AE7-B30D-0A1B075DEA3D}"/>
    <dgm:cxn modelId="{05540B42-F72A-43AF-B2C1-73CD0687BC16}" type="presOf" srcId="{8DA0198A-1E09-4F1A-9926-18E561933D7B}" destId="{AA0FE0CC-8B00-4A15-A972-F1A570FB1A51}" srcOrd="0" destOrd="0" presId="urn:microsoft.com/office/officeart/2005/8/layout/chevron2"/>
    <dgm:cxn modelId="{2F19665A-AFF7-4936-A98A-8B866FCCD6CE}" type="presOf" srcId="{DCC6F4EF-D220-4403-9CDB-D3C24ED04858}" destId="{BD94FA81-3DCE-4E5A-8BB2-D6D3B15B8D03}" srcOrd="0" destOrd="0" presId="urn:microsoft.com/office/officeart/2005/8/layout/chevron2"/>
    <dgm:cxn modelId="{66B3F4C4-ABD2-4E83-A622-3FE2F708F463}" type="presParOf" srcId="{8752D674-4DDD-4852-BC21-70D719B05486}" destId="{A8B46D01-0518-4782-8030-09CE33B6FA85}" srcOrd="0" destOrd="0" presId="urn:microsoft.com/office/officeart/2005/8/layout/chevron2"/>
    <dgm:cxn modelId="{2672193B-5FDD-4BB0-A1C4-AB4B79B42046}" type="presParOf" srcId="{A8B46D01-0518-4782-8030-09CE33B6FA85}" destId="{AA0FE0CC-8B00-4A15-A972-F1A570FB1A51}" srcOrd="0" destOrd="0" presId="urn:microsoft.com/office/officeart/2005/8/layout/chevron2"/>
    <dgm:cxn modelId="{AD2973F9-8555-4038-BBD0-DB16DFD2B788}" type="presParOf" srcId="{A8B46D01-0518-4782-8030-09CE33B6FA85}" destId="{BD94FA81-3DCE-4E5A-8BB2-D6D3B15B8D03}" srcOrd="1" destOrd="0" presId="urn:microsoft.com/office/officeart/2005/8/layout/chevron2"/>
    <dgm:cxn modelId="{5BCE5F5A-4FA2-46B1-9B99-92187FF99954}" type="presParOf" srcId="{8752D674-4DDD-4852-BC21-70D719B05486}" destId="{01146C5B-99FA-47A3-98C9-14731509D1F2}" srcOrd="1" destOrd="0" presId="urn:microsoft.com/office/officeart/2005/8/layout/chevron2"/>
    <dgm:cxn modelId="{A074F106-E8EB-4520-9A1A-50DD156607C1}" type="presParOf" srcId="{8752D674-4DDD-4852-BC21-70D719B05486}" destId="{D40B37D9-9D58-4BD3-A57B-8071D71FD588}" srcOrd="2" destOrd="0" presId="urn:microsoft.com/office/officeart/2005/8/layout/chevron2"/>
    <dgm:cxn modelId="{3CB8D29C-07F6-467D-948C-AF9679A98064}" type="presParOf" srcId="{D40B37D9-9D58-4BD3-A57B-8071D71FD588}" destId="{4E7FAEE0-18E1-4CCF-BBED-AA14EA4B5411}" srcOrd="0" destOrd="0" presId="urn:microsoft.com/office/officeart/2005/8/layout/chevron2"/>
    <dgm:cxn modelId="{FAC55A09-4638-4B9D-BDAB-0AEFA331A7B6}" type="presParOf" srcId="{D40B37D9-9D58-4BD3-A57B-8071D71FD588}" destId="{5B4FDF2A-7524-4417-A9F0-5575E62BC8F1}" srcOrd="1" destOrd="0" presId="urn:microsoft.com/office/officeart/2005/8/layout/chevron2"/>
    <dgm:cxn modelId="{0A00AFD1-F130-4AC2-A60B-8F95187FEB36}" type="presParOf" srcId="{8752D674-4DDD-4852-BC21-70D719B05486}" destId="{2C6DA307-F8C8-442A-88D3-1E69A3B5ACAF}" srcOrd="3" destOrd="0" presId="urn:microsoft.com/office/officeart/2005/8/layout/chevron2"/>
    <dgm:cxn modelId="{A535FFBA-B9CE-411E-8110-B54C44748B2B}" type="presParOf" srcId="{8752D674-4DDD-4852-BC21-70D719B05486}" destId="{3125F1FC-D2CA-4A77-9862-3438256851AA}" srcOrd="4" destOrd="0" presId="urn:microsoft.com/office/officeart/2005/8/layout/chevron2"/>
    <dgm:cxn modelId="{518A0157-D00F-443A-BFAE-A9E3652EAD73}" type="presParOf" srcId="{3125F1FC-D2CA-4A77-9862-3438256851AA}" destId="{D6782F53-E520-4D86-BDCA-8ACCC5191749}" srcOrd="0" destOrd="0" presId="urn:microsoft.com/office/officeart/2005/8/layout/chevron2"/>
    <dgm:cxn modelId="{2B45A975-726B-4FDF-AF72-2BF375D79F4E}" type="presParOf" srcId="{3125F1FC-D2CA-4A77-9862-3438256851AA}" destId="{AD21C93D-FC19-4DF1-BBC5-7C4D5E717BF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CB8052-B23E-4CEB-8C3C-3CBB991DC7A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43461EE4-3B0F-4C60-8B49-E014FEAB8490}">
      <dgm:prSet phldrT="[Texto]"/>
      <dgm:spPr/>
      <dgm:t>
        <a:bodyPr/>
        <a:lstStyle/>
        <a:p>
          <a:pPr algn="ctr"/>
          <a:r>
            <a:rPr lang="es-MX" dirty="0" smtClean="0"/>
            <a:t>Teoría Pedagógica, El niño como sujeto social y Formación ciudadana.</a:t>
          </a:r>
          <a:endParaRPr lang="es-MX" dirty="0"/>
        </a:p>
      </dgm:t>
    </dgm:pt>
    <dgm:pt modelId="{81E9EB23-60CF-4AD1-8D2B-CC1AA86F2D4A}" type="parTrans" cxnId="{B4621863-7357-4B70-B7B9-EF9BC3169E34}">
      <dgm:prSet/>
      <dgm:spPr/>
      <dgm:t>
        <a:bodyPr/>
        <a:lstStyle/>
        <a:p>
          <a:endParaRPr lang="es-MX"/>
        </a:p>
      </dgm:t>
    </dgm:pt>
    <dgm:pt modelId="{53F11D42-BD56-4A24-B77F-610C7501F6DB}" type="sibTrans" cxnId="{B4621863-7357-4B70-B7B9-EF9BC3169E34}">
      <dgm:prSet/>
      <dgm:spPr/>
      <dgm:t>
        <a:bodyPr/>
        <a:lstStyle/>
        <a:p>
          <a:endParaRPr lang="es-MX"/>
        </a:p>
      </dgm:t>
    </dgm:pt>
    <dgm:pt modelId="{FD394E4A-CDCE-43BE-B5F5-196FF6ED0349}">
      <dgm:prSet phldrT="[Texto]"/>
      <dgm:spPr>
        <a:solidFill>
          <a:srgbClr val="7030A0"/>
        </a:solidFill>
      </dgm:spPr>
      <dgm:t>
        <a:bodyPr/>
        <a:lstStyle/>
        <a:p>
          <a:pPr algn="ctr"/>
          <a:r>
            <a:rPr lang="es-MX" dirty="0" smtClean="0"/>
            <a:t>=Trayecto formativo PSICOPEDAGÓGICO=</a:t>
          </a:r>
          <a:endParaRPr lang="es-MX" dirty="0"/>
        </a:p>
      </dgm:t>
    </dgm:pt>
    <dgm:pt modelId="{83F105D4-99E7-43D1-AE23-92159F5C47C3}" type="parTrans" cxnId="{85F80274-61EB-451E-8B38-C72A5C6DCCD0}">
      <dgm:prSet/>
      <dgm:spPr/>
      <dgm:t>
        <a:bodyPr/>
        <a:lstStyle/>
        <a:p>
          <a:endParaRPr lang="es-MX"/>
        </a:p>
      </dgm:t>
    </dgm:pt>
    <dgm:pt modelId="{BD6A901D-8121-467B-9D50-9C51B67CF149}" type="sibTrans" cxnId="{85F80274-61EB-451E-8B38-C72A5C6DCCD0}">
      <dgm:prSet/>
      <dgm:spPr/>
      <dgm:t>
        <a:bodyPr/>
        <a:lstStyle/>
        <a:p>
          <a:endParaRPr lang="es-MX"/>
        </a:p>
      </dgm:t>
    </dgm:pt>
    <dgm:pt modelId="{BB33E256-7287-4489-A344-B8448309F751}" type="pres">
      <dgm:prSet presAssocID="{55CB8052-B23E-4CEB-8C3C-3CBB991DC7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6B14BA4-A216-42CF-AA57-745F2057DE92}" type="pres">
      <dgm:prSet presAssocID="{43461EE4-3B0F-4C60-8B49-E014FEAB849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C7B2E75-3CBF-4D31-9316-BDD1AC95E65B}" type="pres">
      <dgm:prSet presAssocID="{53F11D42-BD56-4A24-B77F-610C7501F6DB}" presName="spacer" presStyleCnt="0"/>
      <dgm:spPr/>
      <dgm:t>
        <a:bodyPr/>
        <a:lstStyle/>
        <a:p>
          <a:endParaRPr lang="es-MX"/>
        </a:p>
      </dgm:t>
    </dgm:pt>
    <dgm:pt modelId="{7F3E8BA8-6B04-462A-88BB-783F3F0F595C}" type="pres">
      <dgm:prSet presAssocID="{FD394E4A-CDCE-43BE-B5F5-196FF6ED034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C92BDE5-29AF-467F-9ECC-86ADBA45E714}" type="presOf" srcId="{43461EE4-3B0F-4C60-8B49-E014FEAB8490}" destId="{06B14BA4-A216-42CF-AA57-745F2057DE92}" srcOrd="0" destOrd="0" presId="urn:microsoft.com/office/officeart/2005/8/layout/vList2"/>
    <dgm:cxn modelId="{080A5728-F93D-4FE7-A672-C8ADB0378EEF}" type="presOf" srcId="{FD394E4A-CDCE-43BE-B5F5-196FF6ED0349}" destId="{7F3E8BA8-6B04-462A-88BB-783F3F0F595C}" srcOrd="0" destOrd="0" presId="urn:microsoft.com/office/officeart/2005/8/layout/vList2"/>
    <dgm:cxn modelId="{85F80274-61EB-451E-8B38-C72A5C6DCCD0}" srcId="{55CB8052-B23E-4CEB-8C3C-3CBB991DC7AF}" destId="{FD394E4A-CDCE-43BE-B5F5-196FF6ED0349}" srcOrd="1" destOrd="0" parTransId="{83F105D4-99E7-43D1-AE23-92159F5C47C3}" sibTransId="{BD6A901D-8121-467B-9D50-9C51B67CF149}"/>
    <dgm:cxn modelId="{B4621863-7357-4B70-B7B9-EF9BC3169E34}" srcId="{55CB8052-B23E-4CEB-8C3C-3CBB991DC7AF}" destId="{43461EE4-3B0F-4C60-8B49-E014FEAB8490}" srcOrd="0" destOrd="0" parTransId="{81E9EB23-60CF-4AD1-8D2B-CC1AA86F2D4A}" sibTransId="{53F11D42-BD56-4A24-B77F-610C7501F6DB}"/>
    <dgm:cxn modelId="{AC460A26-60E0-493E-9480-25DAC330E838}" type="presOf" srcId="{55CB8052-B23E-4CEB-8C3C-3CBB991DC7AF}" destId="{BB33E256-7287-4489-A344-B8448309F751}" srcOrd="0" destOrd="0" presId="urn:microsoft.com/office/officeart/2005/8/layout/vList2"/>
    <dgm:cxn modelId="{2651D317-0DB4-42EF-BCFA-C97441915AF7}" type="presParOf" srcId="{BB33E256-7287-4489-A344-B8448309F751}" destId="{06B14BA4-A216-42CF-AA57-745F2057DE92}" srcOrd="0" destOrd="0" presId="urn:microsoft.com/office/officeart/2005/8/layout/vList2"/>
    <dgm:cxn modelId="{2A83F548-1316-4269-B21F-0E1BCDA63764}" type="presParOf" srcId="{BB33E256-7287-4489-A344-B8448309F751}" destId="{4C7B2E75-3CBF-4D31-9316-BDD1AC95E65B}" srcOrd="1" destOrd="0" presId="urn:microsoft.com/office/officeart/2005/8/layout/vList2"/>
    <dgm:cxn modelId="{66059FF5-83E9-4369-9491-6874FE6D5D76}" type="presParOf" srcId="{BB33E256-7287-4489-A344-B8448309F751}" destId="{7F3E8BA8-6B04-462A-88BB-783F3F0F595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C51F7E-FF96-4A79-B3F9-760E890A96E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13C17F0F-9403-4F71-A47D-5BADFBBE35AF}">
      <dgm:prSet phldrT="[Texto]"/>
      <dgm:spPr/>
      <dgm:t>
        <a:bodyPr/>
        <a:lstStyle/>
        <a:p>
          <a:r>
            <a:rPr lang="es-MX" dirty="0" smtClean="0"/>
            <a:t>1.- Reconoce el proceso a través del cual se ha desarrollado la profesión docente, la influencia del contexto histórico y social, los</a:t>
          </a:r>
        </a:p>
        <a:p>
          <a:r>
            <a:rPr lang="es-MX" dirty="0" smtClean="0"/>
            <a:t>principios filosóficos y valores en los que se sustenta, para fundamentar la importancia de su función social actual.</a:t>
          </a:r>
          <a:endParaRPr lang="es-MX" dirty="0"/>
        </a:p>
      </dgm:t>
    </dgm:pt>
    <dgm:pt modelId="{39313BDF-1F2A-416C-8CD8-1F29351270DB}" type="parTrans" cxnId="{7243BACB-B03D-4897-B2B2-8F5EF1996483}">
      <dgm:prSet/>
      <dgm:spPr/>
      <dgm:t>
        <a:bodyPr/>
        <a:lstStyle/>
        <a:p>
          <a:endParaRPr lang="es-MX"/>
        </a:p>
      </dgm:t>
    </dgm:pt>
    <dgm:pt modelId="{F73150DD-D933-421C-858B-C44FB8861207}" type="sibTrans" cxnId="{7243BACB-B03D-4897-B2B2-8F5EF1996483}">
      <dgm:prSet/>
      <dgm:spPr/>
      <dgm:t>
        <a:bodyPr/>
        <a:lstStyle/>
        <a:p>
          <a:endParaRPr lang="es-MX"/>
        </a:p>
      </dgm:t>
    </dgm:pt>
    <dgm:pt modelId="{1CDEA791-D536-4491-ABF5-5FE86ADFA2B8}">
      <dgm:prSet phldrT="[Texto]"/>
      <dgm:spPr>
        <a:solidFill>
          <a:srgbClr val="7030A0"/>
        </a:solidFill>
      </dgm:spPr>
      <dgm:t>
        <a:bodyPr/>
        <a:lstStyle/>
        <a:p>
          <a:r>
            <a:rPr lang="es-MX" dirty="0" smtClean="0"/>
            <a:t>2.- Discrimina discursos y líneas de razonamiento utilizados por los principales interlocutores en la educación para tomar una postura crítica y argumentada frente a los mismos.</a:t>
          </a:r>
          <a:endParaRPr lang="es-MX" dirty="0"/>
        </a:p>
      </dgm:t>
    </dgm:pt>
    <dgm:pt modelId="{8F042B73-31D6-44AF-B24A-95C3E2ABA853}" type="parTrans" cxnId="{53108B71-F4A9-46EB-A2E6-E49BC4C5294E}">
      <dgm:prSet/>
      <dgm:spPr/>
      <dgm:t>
        <a:bodyPr/>
        <a:lstStyle/>
        <a:p>
          <a:endParaRPr lang="es-MX"/>
        </a:p>
      </dgm:t>
    </dgm:pt>
    <dgm:pt modelId="{96BD4CBB-6FC1-4D1C-BC23-426EF1C8D88C}" type="sibTrans" cxnId="{53108B71-F4A9-46EB-A2E6-E49BC4C5294E}">
      <dgm:prSet/>
      <dgm:spPr/>
      <dgm:t>
        <a:bodyPr/>
        <a:lstStyle/>
        <a:p>
          <a:endParaRPr lang="es-MX"/>
        </a:p>
      </dgm:t>
    </dgm:pt>
    <dgm:pt modelId="{D77EBE2F-F134-426F-B626-111FCAE4EC6D}" type="pres">
      <dgm:prSet presAssocID="{10C51F7E-FF96-4A79-B3F9-760E890A96E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C108876-D6CC-49B3-94A3-7FC3EF03C99D}" type="pres">
      <dgm:prSet presAssocID="{13C17F0F-9403-4F71-A47D-5BADFBBE35AF}" presName="node" presStyleLbl="node1" presStyleIdx="0" presStyleCnt="2" custLinFactNeighborY="-3861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99C4E8-EA64-4A68-A068-B93BBA6D3376}" type="pres">
      <dgm:prSet presAssocID="{F73150DD-D933-421C-858B-C44FB8861207}" presName="sibTrans" presStyleCnt="0"/>
      <dgm:spPr/>
    </dgm:pt>
    <dgm:pt modelId="{54E0FE3D-D1A1-4974-B59A-736511DBDD32}" type="pres">
      <dgm:prSet presAssocID="{1CDEA791-D536-4491-ABF5-5FE86ADFA2B8}" presName="node" presStyleLbl="node1" presStyleIdx="1" presStyleCnt="2" custLinFactNeighborY="3581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3108B71-F4A9-46EB-A2E6-E49BC4C5294E}" srcId="{10C51F7E-FF96-4A79-B3F9-760E890A96E7}" destId="{1CDEA791-D536-4491-ABF5-5FE86ADFA2B8}" srcOrd="1" destOrd="0" parTransId="{8F042B73-31D6-44AF-B24A-95C3E2ABA853}" sibTransId="{96BD4CBB-6FC1-4D1C-BC23-426EF1C8D88C}"/>
    <dgm:cxn modelId="{0382C181-41F9-4A65-A95F-AE6174D2E221}" type="presOf" srcId="{10C51F7E-FF96-4A79-B3F9-760E890A96E7}" destId="{D77EBE2F-F134-426F-B626-111FCAE4EC6D}" srcOrd="0" destOrd="0" presId="urn:microsoft.com/office/officeart/2005/8/layout/default"/>
    <dgm:cxn modelId="{79FB0A22-E886-40E2-A19A-7D7D9CB8E548}" type="presOf" srcId="{13C17F0F-9403-4F71-A47D-5BADFBBE35AF}" destId="{3C108876-D6CC-49B3-94A3-7FC3EF03C99D}" srcOrd="0" destOrd="0" presId="urn:microsoft.com/office/officeart/2005/8/layout/default"/>
    <dgm:cxn modelId="{A8AA7CAA-A5E8-45F7-ADDD-EC4ADC924029}" type="presOf" srcId="{1CDEA791-D536-4491-ABF5-5FE86ADFA2B8}" destId="{54E0FE3D-D1A1-4974-B59A-736511DBDD32}" srcOrd="0" destOrd="0" presId="urn:microsoft.com/office/officeart/2005/8/layout/default"/>
    <dgm:cxn modelId="{7243BACB-B03D-4897-B2B2-8F5EF1996483}" srcId="{10C51F7E-FF96-4A79-B3F9-760E890A96E7}" destId="{13C17F0F-9403-4F71-A47D-5BADFBBE35AF}" srcOrd="0" destOrd="0" parTransId="{39313BDF-1F2A-416C-8CD8-1F29351270DB}" sibTransId="{F73150DD-D933-421C-858B-C44FB8861207}"/>
    <dgm:cxn modelId="{9BBAC93A-8512-4F62-8936-1464FA4629D9}" type="presParOf" srcId="{D77EBE2F-F134-426F-B626-111FCAE4EC6D}" destId="{3C108876-D6CC-49B3-94A3-7FC3EF03C99D}" srcOrd="0" destOrd="0" presId="urn:microsoft.com/office/officeart/2005/8/layout/default"/>
    <dgm:cxn modelId="{55757273-641A-440A-9D07-B605AD1F342F}" type="presParOf" srcId="{D77EBE2F-F134-426F-B626-111FCAE4EC6D}" destId="{4199C4E8-EA64-4A68-A068-B93BBA6D3376}" srcOrd="1" destOrd="0" presId="urn:microsoft.com/office/officeart/2005/8/layout/default"/>
    <dgm:cxn modelId="{D19521B0-DEC5-477B-A37A-8DA30AE02A3C}" type="presParOf" srcId="{D77EBE2F-F134-426F-B626-111FCAE4EC6D}" destId="{54E0FE3D-D1A1-4974-B59A-736511DBDD32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7CC0DDD-938F-4CB0-B519-618A066F18E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110F933-3C3C-4D22-A8D0-3C7E46FEF501}">
      <dgm:prSet phldrT="[Texto]"/>
      <dgm:spPr>
        <a:solidFill>
          <a:srgbClr val="0070C0"/>
        </a:solidFill>
      </dgm:spPr>
      <dgm:t>
        <a:bodyPr/>
        <a:lstStyle/>
        <a:p>
          <a:r>
            <a:rPr lang="es-MX" dirty="0" smtClean="0"/>
            <a:t>3.- Evalúa argumentos y esclarece la retórica de los debates en educación para identificar los mensajes que subyacen a las discusiones.</a:t>
          </a:r>
          <a:endParaRPr lang="es-MX" dirty="0"/>
        </a:p>
      </dgm:t>
    </dgm:pt>
    <dgm:pt modelId="{31660CAE-3B7A-429C-ABC9-CD47107FA7CA}" type="parTrans" cxnId="{2027827B-5421-4A23-9326-D66B102ADE14}">
      <dgm:prSet/>
      <dgm:spPr/>
      <dgm:t>
        <a:bodyPr/>
        <a:lstStyle/>
        <a:p>
          <a:endParaRPr lang="es-MX"/>
        </a:p>
      </dgm:t>
    </dgm:pt>
    <dgm:pt modelId="{DCCE2313-34C2-46FD-A371-4B4615949808}" type="sibTrans" cxnId="{2027827B-5421-4A23-9326-D66B102ADE14}">
      <dgm:prSet/>
      <dgm:spPr/>
      <dgm:t>
        <a:bodyPr/>
        <a:lstStyle/>
        <a:p>
          <a:endParaRPr lang="es-MX"/>
        </a:p>
      </dgm:t>
    </dgm:pt>
    <dgm:pt modelId="{AF48F816-6536-4323-A8D4-AD5DA021C645}">
      <dgm:prSet phldrT="[Texto]"/>
      <dgm:spPr>
        <a:solidFill>
          <a:srgbClr val="00B050"/>
        </a:solidFill>
      </dgm:spPr>
      <dgm:t>
        <a:bodyPr/>
        <a:lstStyle/>
        <a:p>
          <a:r>
            <a:rPr lang="es-MX" dirty="0" smtClean="0"/>
            <a:t>4.- Elabora documentos de difusión y divulgación para socializar la información producto de sus indagaciones.</a:t>
          </a:r>
          <a:endParaRPr lang="es-MX" dirty="0"/>
        </a:p>
      </dgm:t>
    </dgm:pt>
    <dgm:pt modelId="{7A0E9E4A-C058-4454-BE46-CA8F076BF856}" type="parTrans" cxnId="{3B15B9B8-18CF-4A32-9F81-BE37C9DC5F46}">
      <dgm:prSet/>
      <dgm:spPr/>
      <dgm:t>
        <a:bodyPr/>
        <a:lstStyle/>
        <a:p>
          <a:endParaRPr lang="es-MX"/>
        </a:p>
      </dgm:t>
    </dgm:pt>
    <dgm:pt modelId="{7C6418E4-33DD-405F-AB14-08EF26D87290}" type="sibTrans" cxnId="{3B15B9B8-18CF-4A32-9F81-BE37C9DC5F46}">
      <dgm:prSet/>
      <dgm:spPr/>
      <dgm:t>
        <a:bodyPr/>
        <a:lstStyle/>
        <a:p>
          <a:endParaRPr lang="es-MX"/>
        </a:p>
      </dgm:t>
    </dgm:pt>
    <dgm:pt modelId="{76A1C48B-6E18-4B1A-8993-64C3A7FF2D16}" type="pres">
      <dgm:prSet presAssocID="{87CC0DDD-938F-4CB0-B519-618A066F18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5846431-15CD-4774-940D-1108EE7F95FB}" type="pres">
      <dgm:prSet presAssocID="{4110F933-3C3C-4D22-A8D0-3C7E46FEF501}" presName="node" presStyleLbl="node1" presStyleIdx="0" presStyleCnt="2" custLinFactNeighborY="-356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E961946-5668-4E9A-B726-3AFE1F49A458}" type="pres">
      <dgm:prSet presAssocID="{DCCE2313-34C2-46FD-A371-4B4615949808}" presName="sibTrans" presStyleCnt="0"/>
      <dgm:spPr/>
    </dgm:pt>
    <dgm:pt modelId="{957CE0E6-12B3-4844-8E26-2EC8267F45D8}" type="pres">
      <dgm:prSet presAssocID="{AF48F816-6536-4323-A8D4-AD5DA021C645}" presName="node" presStyleLbl="node1" presStyleIdx="1" presStyleCnt="2" custLinFactNeighborX="-2336" custLinFactNeighborY="2948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935E410-7062-4A34-8EE1-81A51E530855}" type="presOf" srcId="{4110F933-3C3C-4D22-A8D0-3C7E46FEF501}" destId="{95846431-15CD-4774-940D-1108EE7F95FB}" srcOrd="0" destOrd="0" presId="urn:microsoft.com/office/officeart/2005/8/layout/default"/>
    <dgm:cxn modelId="{C6EA1930-A5DC-47B1-A2FA-DF1A35F7975B}" type="presOf" srcId="{87CC0DDD-938F-4CB0-B519-618A066F18E5}" destId="{76A1C48B-6E18-4B1A-8993-64C3A7FF2D16}" srcOrd="0" destOrd="0" presId="urn:microsoft.com/office/officeart/2005/8/layout/default"/>
    <dgm:cxn modelId="{3B15B9B8-18CF-4A32-9F81-BE37C9DC5F46}" srcId="{87CC0DDD-938F-4CB0-B519-618A066F18E5}" destId="{AF48F816-6536-4323-A8D4-AD5DA021C645}" srcOrd="1" destOrd="0" parTransId="{7A0E9E4A-C058-4454-BE46-CA8F076BF856}" sibTransId="{7C6418E4-33DD-405F-AB14-08EF26D87290}"/>
    <dgm:cxn modelId="{2027827B-5421-4A23-9326-D66B102ADE14}" srcId="{87CC0DDD-938F-4CB0-B519-618A066F18E5}" destId="{4110F933-3C3C-4D22-A8D0-3C7E46FEF501}" srcOrd="0" destOrd="0" parTransId="{31660CAE-3B7A-429C-ABC9-CD47107FA7CA}" sibTransId="{DCCE2313-34C2-46FD-A371-4B4615949808}"/>
    <dgm:cxn modelId="{C818462D-CB9F-4A77-AD49-6360DC694F9E}" type="presOf" srcId="{AF48F816-6536-4323-A8D4-AD5DA021C645}" destId="{957CE0E6-12B3-4844-8E26-2EC8267F45D8}" srcOrd="0" destOrd="0" presId="urn:microsoft.com/office/officeart/2005/8/layout/default"/>
    <dgm:cxn modelId="{5C6D8EFB-E8A8-48DF-97C9-90019D47C7DC}" type="presParOf" srcId="{76A1C48B-6E18-4B1A-8993-64C3A7FF2D16}" destId="{95846431-15CD-4774-940D-1108EE7F95FB}" srcOrd="0" destOrd="0" presId="urn:microsoft.com/office/officeart/2005/8/layout/default"/>
    <dgm:cxn modelId="{CE1A37A5-9BAB-4D39-B764-F2CD0D8DF951}" type="presParOf" srcId="{76A1C48B-6E18-4B1A-8993-64C3A7FF2D16}" destId="{4E961946-5668-4E9A-B726-3AFE1F49A458}" srcOrd="1" destOrd="0" presId="urn:microsoft.com/office/officeart/2005/8/layout/default"/>
    <dgm:cxn modelId="{3F32CAAA-FA5D-427C-9D07-E4AB782D008E}" type="presParOf" srcId="{76A1C48B-6E18-4B1A-8993-64C3A7FF2D16}" destId="{957CE0E6-12B3-4844-8E26-2EC8267F45D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1943FF5-6F7F-46D5-BD3D-B9A67CAC740E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5208E600-1DD3-4D9E-9C7D-F06CCA3BF496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1</a:t>
          </a:r>
          <a:endParaRPr lang="es-MX" dirty="0">
            <a:solidFill>
              <a:schemeClr val="tx1"/>
            </a:solidFill>
          </a:endParaRPr>
        </a:p>
      </dgm:t>
    </dgm:pt>
    <dgm:pt modelId="{3FF9D60A-6E6A-40B3-8783-AB8109A0F2D5}" type="parTrans" cxnId="{2ED89ADF-4ABD-43EA-A439-3219275BFE7F}">
      <dgm:prSet/>
      <dgm:spPr/>
      <dgm:t>
        <a:bodyPr/>
        <a:lstStyle/>
        <a:p>
          <a:endParaRPr lang="es-MX"/>
        </a:p>
      </dgm:t>
    </dgm:pt>
    <dgm:pt modelId="{10078AFD-3090-4AD2-8A91-4347BF0723C9}" type="sibTrans" cxnId="{2ED89ADF-4ABD-43EA-A439-3219275BFE7F}">
      <dgm:prSet/>
      <dgm:spPr/>
      <dgm:t>
        <a:bodyPr/>
        <a:lstStyle/>
        <a:p>
          <a:endParaRPr lang="es-MX"/>
        </a:p>
      </dgm:t>
    </dgm:pt>
    <dgm:pt modelId="{B26CCFBC-BEC9-424C-B862-480727EA3E7A}">
      <dgm:prSet phldrT="[Texto]"/>
      <dgm:spPr>
        <a:solidFill>
          <a:schemeClr val="accent6">
            <a:lumMod val="75000"/>
            <a:alpha val="90000"/>
          </a:schemeClr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Introducción y Conceptos Básicos de Filosofía de la Educación</a:t>
          </a:r>
          <a:endParaRPr lang="es-MX" dirty="0">
            <a:solidFill>
              <a:schemeClr val="tx1"/>
            </a:solidFill>
          </a:endParaRPr>
        </a:p>
      </dgm:t>
    </dgm:pt>
    <dgm:pt modelId="{6A86DE61-31DD-422B-A7FE-09045382F8A9}" type="parTrans" cxnId="{5056CB09-745F-4D9A-9625-0EB5476B701A}">
      <dgm:prSet/>
      <dgm:spPr/>
      <dgm:t>
        <a:bodyPr/>
        <a:lstStyle/>
        <a:p>
          <a:endParaRPr lang="es-MX"/>
        </a:p>
      </dgm:t>
    </dgm:pt>
    <dgm:pt modelId="{7BA5B0A8-A10F-4FFB-9041-DB748172F196}" type="sibTrans" cxnId="{5056CB09-745F-4D9A-9625-0EB5476B701A}">
      <dgm:prSet/>
      <dgm:spPr/>
      <dgm:t>
        <a:bodyPr/>
        <a:lstStyle/>
        <a:p>
          <a:endParaRPr lang="es-MX"/>
        </a:p>
      </dgm:t>
    </dgm:pt>
    <dgm:pt modelId="{4AB480C2-C201-4D2F-A478-5E1E55D5D57E}">
      <dgm:prSet phldrT="[Texto]"/>
      <dgm:spPr>
        <a:solidFill>
          <a:srgbClr val="00B050"/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2</a:t>
          </a:r>
          <a:endParaRPr lang="es-MX" dirty="0">
            <a:solidFill>
              <a:schemeClr val="tx1"/>
            </a:solidFill>
          </a:endParaRPr>
        </a:p>
      </dgm:t>
    </dgm:pt>
    <dgm:pt modelId="{EF0BDDBA-B56D-4E65-BE4C-CCBDA1CAB6FA}" type="parTrans" cxnId="{92A73223-BD0E-4647-B360-2FA695D7BA7B}">
      <dgm:prSet/>
      <dgm:spPr/>
      <dgm:t>
        <a:bodyPr/>
        <a:lstStyle/>
        <a:p>
          <a:endParaRPr lang="es-MX"/>
        </a:p>
      </dgm:t>
    </dgm:pt>
    <dgm:pt modelId="{3CFEBD74-895E-4DC7-B69F-BEF440EF3081}" type="sibTrans" cxnId="{92A73223-BD0E-4647-B360-2FA695D7BA7B}">
      <dgm:prSet/>
      <dgm:spPr/>
      <dgm:t>
        <a:bodyPr/>
        <a:lstStyle/>
        <a:p>
          <a:endParaRPr lang="es-MX"/>
        </a:p>
      </dgm:t>
    </dgm:pt>
    <dgm:pt modelId="{8D97C5DB-E650-4F7C-9838-AA6F3FAFFCE6}">
      <dgm:prSet phldrT="[Texto]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El sentido y los fines de la Educación</a:t>
          </a:r>
          <a:endParaRPr lang="es-MX" dirty="0">
            <a:solidFill>
              <a:schemeClr val="tx1"/>
            </a:solidFill>
          </a:endParaRPr>
        </a:p>
      </dgm:t>
    </dgm:pt>
    <dgm:pt modelId="{AF3F2F94-B5E2-48AF-B2BB-4E24C8E1063F}" type="parTrans" cxnId="{8884AF2D-A2AE-42E8-BB0B-A8DDAED2A764}">
      <dgm:prSet/>
      <dgm:spPr/>
      <dgm:t>
        <a:bodyPr/>
        <a:lstStyle/>
        <a:p>
          <a:endParaRPr lang="es-MX"/>
        </a:p>
      </dgm:t>
    </dgm:pt>
    <dgm:pt modelId="{B76C5D88-89B2-496F-BA0D-816BA967769F}" type="sibTrans" cxnId="{8884AF2D-A2AE-42E8-BB0B-A8DDAED2A764}">
      <dgm:prSet/>
      <dgm:spPr/>
      <dgm:t>
        <a:bodyPr/>
        <a:lstStyle/>
        <a:p>
          <a:endParaRPr lang="es-MX"/>
        </a:p>
      </dgm:t>
    </dgm:pt>
    <dgm:pt modelId="{96DB36E8-502A-4601-81B7-A5A051AFE73E}">
      <dgm:prSet phldrT="[Texto]"/>
      <dgm:spPr>
        <a:solidFill>
          <a:srgbClr val="7030A0"/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3</a:t>
          </a:r>
          <a:endParaRPr lang="es-MX" dirty="0">
            <a:solidFill>
              <a:schemeClr val="tx1"/>
            </a:solidFill>
          </a:endParaRPr>
        </a:p>
      </dgm:t>
    </dgm:pt>
    <dgm:pt modelId="{F6F6B51D-65C8-449A-9C3D-7F73A6371678}" type="parTrans" cxnId="{3BF979E0-61D6-4715-8DED-9821A6E17ACE}">
      <dgm:prSet/>
      <dgm:spPr/>
      <dgm:t>
        <a:bodyPr/>
        <a:lstStyle/>
        <a:p>
          <a:endParaRPr lang="es-MX"/>
        </a:p>
      </dgm:t>
    </dgm:pt>
    <dgm:pt modelId="{4886A279-EA8F-417C-A691-C3BCF0275BB6}" type="sibTrans" cxnId="{3BF979E0-61D6-4715-8DED-9821A6E17ACE}">
      <dgm:prSet/>
      <dgm:spPr/>
      <dgm:t>
        <a:bodyPr/>
        <a:lstStyle/>
        <a:p>
          <a:endParaRPr lang="es-MX"/>
        </a:p>
      </dgm:t>
    </dgm:pt>
    <dgm:pt modelId="{CD873C6C-A9EA-4A42-AAA0-F0104BF625C6}">
      <dgm:prSet phldrT="[Texto]"/>
      <dgm:spPr>
        <a:solidFill>
          <a:srgbClr val="7030A0">
            <a:alpha val="90000"/>
          </a:srgbClr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Educación y Sociedad</a:t>
          </a:r>
          <a:endParaRPr lang="es-MX" dirty="0">
            <a:solidFill>
              <a:schemeClr val="tx1"/>
            </a:solidFill>
          </a:endParaRPr>
        </a:p>
      </dgm:t>
    </dgm:pt>
    <dgm:pt modelId="{D5761E56-F0FA-44EA-A424-D2C4CB5C8040}" type="parTrans" cxnId="{F94D3953-1F97-4EFF-9230-F38E0E501DFB}">
      <dgm:prSet/>
      <dgm:spPr/>
      <dgm:t>
        <a:bodyPr/>
        <a:lstStyle/>
        <a:p>
          <a:endParaRPr lang="es-MX"/>
        </a:p>
      </dgm:t>
    </dgm:pt>
    <dgm:pt modelId="{7EAC5C24-D3B3-4C1E-975E-3C8EF135C549}" type="sibTrans" cxnId="{F94D3953-1F97-4EFF-9230-F38E0E501DFB}">
      <dgm:prSet/>
      <dgm:spPr/>
      <dgm:t>
        <a:bodyPr/>
        <a:lstStyle/>
        <a:p>
          <a:endParaRPr lang="es-MX"/>
        </a:p>
      </dgm:t>
    </dgm:pt>
    <dgm:pt modelId="{8AE22C66-BE2B-4599-9B5F-5BE7E6B520A1}" type="pres">
      <dgm:prSet presAssocID="{F1943FF5-6F7F-46D5-BD3D-B9A67CAC740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9F4BD7A-8BFE-4245-AA53-C0500F49B2DB}" type="pres">
      <dgm:prSet presAssocID="{5208E600-1DD3-4D9E-9C7D-F06CCA3BF496}" presName="composite" presStyleCnt="0"/>
      <dgm:spPr/>
    </dgm:pt>
    <dgm:pt modelId="{000B22BF-A7CB-4D5D-A8B3-338104D57974}" type="pres">
      <dgm:prSet presAssocID="{5208E600-1DD3-4D9E-9C7D-F06CCA3BF49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D6003A-6072-4269-A8AE-322CBEEED924}" type="pres">
      <dgm:prSet presAssocID="{5208E600-1DD3-4D9E-9C7D-F06CCA3BF49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7670F69-B066-48D9-8EBE-F99FDD893660}" type="pres">
      <dgm:prSet presAssocID="{10078AFD-3090-4AD2-8A91-4347BF0723C9}" presName="sp" presStyleCnt="0"/>
      <dgm:spPr/>
    </dgm:pt>
    <dgm:pt modelId="{33D56000-A063-4625-A74C-AFD85E9BD547}" type="pres">
      <dgm:prSet presAssocID="{4AB480C2-C201-4D2F-A478-5E1E55D5D57E}" presName="composite" presStyleCnt="0"/>
      <dgm:spPr/>
    </dgm:pt>
    <dgm:pt modelId="{2E112583-07DA-4199-8511-3D0397E851C3}" type="pres">
      <dgm:prSet presAssocID="{4AB480C2-C201-4D2F-A478-5E1E55D5D57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1A0353-B4F2-44B1-A672-E811D4BC8CF3}" type="pres">
      <dgm:prSet presAssocID="{4AB480C2-C201-4D2F-A478-5E1E55D5D57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197ADFF-E63E-4C9F-A506-ADE32BF65C38}" type="pres">
      <dgm:prSet presAssocID="{3CFEBD74-895E-4DC7-B69F-BEF440EF3081}" presName="sp" presStyleCnt="0"/>
      <dgm:spPr/>
    </dgm:pt>
    <dgm:pt modelId="{EF7282E5-43BD-4FBB-8E69-C3B1BF4706FB}" type="pres">
      <dgm:prSet presAssocID="{96DB36E8-502A-4601-81B7-A5A051AFE73E}" presName="composite" presStyleCnt="0"/>
      <dgm:spPr/>
    </dgm:pt>
    <dgm:pt modelId="{947F1C3F-F275-44D9-B4C9-2CD068B4A7AA}" type="pres">
      <dgm:prSet presAssocID="{96DB36E8-502A-4601-81B7-A5A051AFE73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4BA3CE-1801-40C9-B305-AD47134BFA19}" type="pres">
      <dgm:prSet presAssocID="{96DB36E8-502A-4601-81B7-A5A051AFE73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114A377-6C52-4A71-8621-BA2EDE002403}" type="presOf" srcId="{B26CCFBC-BEC9-424C-B862-480727EA3E7A}" destId="{FAD6003A-6072-4269-A8AE-322CBEEED924}" srcOrd="0" destOrd="0" presId="urn:microsoft.com/office/officeart/2005/8/layout/chevron2"/>
    <dgm:cxn modelId="{F94D3953-1F97-4EFF-9230-F38E0E501DFB}" srcId="{96DB36E8-502A-4601-81B7-A5A051AFE73E}" destId="{CD873C6C-A9EA-4A42-AAA0-F0104BF625C6}" srcOrd="0" destOrd="0" parTransId="{D5761E56-F0FA-44EA-A424-D2C4CB5C8040}" sibTransId="{7EAC5C24-D3B3-4C1E-975E-3C8EF135C549}"/>
    <dgm:cxn modelId="{2CE6F361-9340-43BE-922E-6025038357CE}" type="presOf" srcId="{4AB480C2-C201-4D2F-A478-5E1E55D5D57E}" destId="{2E112583-07DA-4199-8511-3D0397E851C3}" srcOrd="0" destOrd="0" presId="urn:microsoft.com/office/officeart/2005/8/layout/chevron2"/>
    <dgm:cxn modelId="{F36956A1-1338-4728-AFCF-DA6FCA9400B0}" type="presOf" srcId="{96DB36E8-502A-4601-81B7-A5A051AFE73E}" destId="{947F1C3F-F275-44D9-B4C9-2CD068B4A7AA}" srcOrd="0" destOrd="0" presId="urn:microsoft.com/office/officeart/2005/8/layout/chevron2"/>
    <dgm:cxn modelId="{FF710FDC-A407-4B5A-AE50-CFD301788ECB}" type="presOf" srcId="{F1943FF5-6F7F-46D5-BD3D-B9A67CAC740E}" destId="{8AE22C66-BE2B-4599-9B5F-5BE7E6B520A1}" srcOrd="0" destOrd="0" presId="urn:microsoft.com/office/officeart/2005/8/layout/chevron2"/>
    <dgm:cxn modelId="{2ED89ADF-4ABD-43EA-A439-3219275BFE7F}" srcId="{F1943FF5-6F7F-46D5-BD3D-B9A67CAC740E}" destId="{5208E600-1DD3-4D9E-9C7D-F06CCA3BF496}" srcOrd="0" destOrd="0" parTransId="{3FF9D60A-6E6A-40B3-8783-AB8109A0F2D5}" sibTransId="{10078AFD-3090-4AD2-8A91-4347BF0723C9}"/>
    <dgm:cxn modelId="{3BF979E0-61D6-4715-8DED-9821A6E17ACE}" srcId="{F1943FF5-6F7F-46D5-BD3D-B9A67CAC740E}" destId="{96DB36E8-502A-4601-81B7-A5A051AFE73E}" srcOrd="2" destOrd="0" parTransId="{F6F6B51D-65C8-449A-9C3D-7F73A6371678}" sibTransId="{4886A279-EA8F-417C-A691-C3BCF0275BB6}"/>
    <dgm:cxn modelId="{FEE018E5-F92F-4E01-AF6A-D2656960DCC1}" type="presOf" srcId="{CD873C6C-A9EA-4A42-AAA0-F0104BF625C6}" destId="{B74BA3CE-1801-40C9-B305-AD47134BFA19}" srcOrd="0" destOrd="0" presId="urn:microsoft.com/office/officeart/2005/8/layout/chevron2"/>
    <dgm:cxn modelId="{92A73223-BD0E-4647-B360-2FA695D7BA7B}" srcId="{F1943FF5-6F7F-46D5-BD3D-B9A67CAC740E}" destId="{4AB480C2-C201-4D2F-A478-5E1E55D5D57E}" srcOrd="1" destOrd="0" parTransId="{EF0BDDBA-B56D-4E65-BE4C-CCBDA1CAB6FA}" sibTransId="{3CFEBD74-895E-4DC7-B69F-BEF440EF3081}"/>
    <dgm:cxn modelId="{5056CB09-745F-4D9A-9625-0EB5476B701A}" srcId="{5208E600-1DD3-4D9E-9C7D-F06CCA3BF496}" destId="{B26CCFBC-BEC9-424C-B862-480727EA3E7A}" srcOrd="0" destOrd="0" parTransId="{6A86DE61-31DD-422B-A7FE-09045382F8A9}" sibTransId="{7BA5B0A8-A10F-4FFB-9041-DB748172F196}"/>
    <dgm:cxn modelId="{8884AF2D-A2AE-42E8-BB0B-A8DDAED2A764}" srcId="{4AB480C2-C201-4D2F-A478-5E1E55D5D57E}" destId="{8D97C5DB-E650-4F7C-9838-AA6F3FAFFCE6}" srcOrd="0" destOrd="0" parTransId="{AF3F2F94-B5E2-48AF-B2BB-4E24C8E1063F}" sibTransId="{B76C5D88-89B2-496F-BA0D-816BA967769F}"/>
    <dgm:cxn modelId="{5BFDA4FF-4490-4146-AA1B-F486B13637A0}" type="presOf" srcId="{5208E600-1DD3-4D9E-9C7D-F06CCA3BF496}" destId="{000B22BF-A7CB-4D5D-A8B3-338104D57974}" srcOrd="0" destOrd="0" presId="urn:microsoft.com/office/officeart/2005/8/layout/chevron2"/>
    <dgm:cxn modelId="{BC7A47D2-BA98-4326-A360-F2916EBE1C41}" type="presOf" srcId="{8D97C5DB-E650-4F7C-9838-AA6F3FAFFCE6}" destId="{1B1A0353-B4F2-44B1-A672-E811D4BC8CF3}" srcOrd="0" destOrd="0" presId="urn:microsoft.com/office/officeart/2005/8/layout/chevron2"/>
    <dgm:cxn modelId="{A01F8870-04E5-46AE-8840-C499D229E533}" type="presParOf" srcId="{8AE22C66-BE2B-4599-9B5F-5BE7E6B520A1}" destId="{E9F4BD7A-8BFE-4245-AA53-C0500F49B2DB}" srcOrd="0" destOrd="0" presId="urn:microsoft.com/office/officeart/2005/8/layout/chevron2"/>
    <dgm:cxn modelId="{B8C2C3FB-6B50-4618-A515-E492245FF29C}" type="presParOf" srcId="{E9F4BD7A-8BFE-4245-AA53-C0500F49B2DB}" destId="{000B22BF-A7CB-4D5D-A8B3-338104D57974}" srcOrd="0" destOrd="0" presId="urn:microsoft.com/office/officeart/2005/8/layout/chevron2"/>
    <dgm:cxn modelId="{4FAE58BC-3F5E-483D-A368-740F0F250ABD}" type="presParOf" srcId="{E9F4BD7A-8BFE-4245-AA53-C0500F49B2DB}" destId="{FAD6003A-6072-4269-A8AE-322CBEEED924}" srcOrd="1" destOrd="0" presId="urn:microsoft.com/office/officeart/2005/8/layout/chevron2"/>
    <dgm:cxn modelId="{31F1CE9D-59B2-4B9E-B3FB-4E35261ABEE8}" type="presParOf" srcId="{8AE22C66-BE2B-4599-9B5F-5BE7E6B520A1}" destId="{87670F69-B066-48D9-8EBE-F99FDD893660}" srcOrd="1" destOrd="0" presId="urn:microsoft.com/office/officeart/2005/8/layout/chevron2"/>
    <dgm:cxn modelId="{D50814AD-E8C0-4892-AAE5-2CB862E1890D}" type="presParOf" srcId="{8AE22C66-BE2B-4599-9B5F-5BE7E6B520A1}" destId="{33D56000-A063-4625-A74C-AFD85E9BD547}" srcOrd="2" destOrd="0" presId="urn:microsoft.com/office/officeart/2005/8/layout/chevron2"/>
    <dgm:cxn modelId="{C9631102-D69B-4BD6-9DAE-7A528B362ED0}" type="presParOf" srcId="{33D56000-A063-4625-A74C-AFD85E9BD547}" destId="{2E112583-07DA-4199-8511-3D0397E851C3}" srcOrd="0" destOrd="0" presId="urn:microsoft.com/office/officeart/2005/8/layout/chevron2"/>
    <dgm:cxn modelId="{C2682C93-97A5-4639-B4D4-EE1232CA1D86}" type="presParOf" srcId="{33D56000-A063-4625-A74C-AFD85E9BD547}" destId="{1B1A0353-B4F2-44B1-A672-E811D4BC8CF3}" srcOrd="1" destOrd="0" presId="urn:microsoft.com/office/officeart/2005/8/layout/chevron2"/>
    <dgm:cxn modelId="{F26DFA47-7F87-4C5C-BAA7-0485E09E4DD3}" type="presParOf" srcId="{8AE22C66-BE2B-4599-9B5F-5BE7E6B520A1}" destId="{A197ADFF-E63E-4C9F-A506-ADE32BF65C38}" srcOrd="3" destOrd="0" presId="urn:microsoft.com/office/officeart/2005/8/layout/chevron2"/>
    <dgm:cxn modelId="{88A6396E-04A5-423F-9AE6-2784EE5F7AF9}" type="presParOf" srcId="{8AE22C66-BE2B-4599-9B5F-5BE7E6B520A1}" destId="{EF7282E5-43BD-4FBB-8E69-C3B1BF4706FB}" srcOrd="4" destOrd="0" presId="urn:microsoft.com/office/officeart/2005/8/layout/chevron2"/>
    <dgm:cxn modelId="{F5ED0C66-F5F7-4B00-985F-3D489BCC8507}" type="presParOf" srcId="{EF7282E5-43BD-4FBB-8E69-C3B1BF4706FB}" destId="{947F1C3F-F275-44D9-B4C9-2CD068B4A7AA}" srcOrd="0" destOrd="0" presId="urn:microsoft.com/office/officeart/2005/8/layout/chevron2"/>
    <dgm:cxn modelId="{1500DF8B-5C3D-45D7-A668-FCDBFC7F457C}" type="presParOf" srcId="{EF7282E5-43BD-4FBB-8E69-C3B1BF4706FB}" destId="{B74BA3CE-1801-40C9-B305-AD47134BFA1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6799AE-15C0-4F42-9CDD-BF3A307CD891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5E86D40-F856-4350-A643-EE0200EF9BCB}">
      <dgm:prSet phldrT="[Texto]"/>
      <dgm:spPr>
        <a:solidFill>
          <a:srgbClr val="7030A0"/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Introducción y Conceptos Básicos de Filosofía de la Educación</a:t>
          </a:r>
          <a:endParaRPr lang="es-MX" dirty="0"/>
        </a:p>
      </dgm:t>
    </dgm:pt>
    <dgm:pt modelId="{B8D4F3C0-53F3-4133-84A3-F677CF6CDC74}" type="parTrans" cxnId="{7C622402-8488-4DD6-82B3-BCE94E22F83F}">
      <dgm:prSet/>
      <dgm:spPr/>
      <dgm:t>
        <a:bodyPr/>
        <a:lstStyle/>
        <a:p>
          <a:endParaRPr lang="es-MX"/>
        </a:p>
      </dgm:t>
    </dgm:pt>
    <dgm:pt modelId="{89F4D578-7565-4511-AAF8-92C87B12C3F6}" type="sibTrans" cxnId="{7C622402-8488-4DD6-82B3-BCE94E22F83F}">
      <dgm:prSet/>
      <dgm:spPr/>
      <dgm:t>
        <a:bodyPr/>
        <a:lstStyle/>
        <a:p>
          <a:endParaRPr lang="es-MX"/>
        </a:p>
      </dgm:t>
    </dgm:pt>
    <dgm:pt modelId="{00C3BA20-8D7D-4253-8CE5-A9E774E3DD77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Introducción y objetivos de la Filosofía de la educación</a:t>
          </a:r>
          <a:endParaRPr lang="es-MX" dirty="0"/>
        </a:p>
      </dgm:t>
    </dgm:pt>
    <dgm:pt modelId="{45E81377-8C09-4C48-B135-50802F87A270}" type="parTrans" cxnId="{F09A40EF-811A-4A66-9D17-AA5AEA95E71C}">
      <dgm:prSet/>
      <dgm:spPr/>
      <dgm:t>
        <a:bodyPr/>
        <a:lstStyle/>
        <a:p>
          <a:endParaRPr lang="es-MX"/>
        </a:p>
      </dgm:t>
    </dgm:pt>
    <dgm:pt modelId="{60053899-DF97-4FBF-82CC-8774768BA879}" type="sibTrans" cxnId="{F09A40EF-811A-4A66-9D17-AA5AEA95E71C}">
      <dgm:prSet/>
      <dgm:spPr/>
      <dgm:t>
        <a:bodyPr/>
        <a:lstStyle/>
        <a:p>
          <a:endParaRPr lang="es-MX"/>
        </a:p>
      </dgm:t>
    </dgm:pt>
    <dgm:pt modelId="{5CA8CB31-746D-41F2-BEAF-1ADF04854091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El concepto de educación</a:t>
          </a:r>
          <a:endParaRPr lang="es-MX" dirty="0"/>
        </a:p>
      </dgm:t>
    </dgm:pt>
    <dgm:pt modelId="{92F47AE5-95F8-4EB0-A0D9-92C07342928B}" type="parTrans" cxnId="{1F12E875-462A-4E32-BB5F-93F3251EFB61}">
      <dgm:prSet/>
      <dgm:spPr/>
      <dgm:t>
        <a:bodyPr/>
        <a:lstStyle/>
        <a:p>
          <a:endParaRPr lang="es-MX"/>
        </a:p>
      </dgm:t>
    </dgm:pt>
    <dgm:pt modelId="{EF895E25-D4B1-4026-8590-AB561F174CCB}" type="sibTrans" cxnId="{1F12E875-462A-4E32-BB5F-93F3251EFB61}">
      <dgm:prSet/>
      <dgm:spPr/>
      <dgm:t>
        <a:bodyPr/>
        <a:lstStyle/>
        <a:p>
          <a:endParaRPr lang="es-MX"/>
        </a:p>
      </dgm:t>
    </dgm:pt>
    <dgm:pt modelId="{56DE5B4A-7488-4F05-849A-3CEDBD30A536}" type="pres">
      <dgm:prSet presAssocID="{396799AE-15C0-4F42-9CDD-BF3A307CD891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55FFEED-0D8C-4260-8563-5288D8C3EFE3}" type="pres">
      <dgm:prSet presAssocID="{45E86D40-F856-4350-A643-EE0200EF9BCB}" presName="root" presStyleCnt="0">
        <dgm:presLayoutVars>
          <dgm:chMax/>
          <dgm:chPref val="4"/>
        </dgm:presLayoutVars>
      </dgm:prSet>
      <dgm:spPr/>
    </dgm:pt>
    <dgm:pt modelId="{BD9C9C44-18A8-4297-A20B-B5D5972C583B}" type="pres">
      <dgm:prSet presAssocID="{45E86D40-F856-4350-A643-EE0200EF9BCB}" presName="rootComposite" presStyleCnt="0">
        <dgm:presLayoutVars/>
      </dgm:prSet>
      <dgm:spPr/>
    </dgm:pt>
    <dgm:pt modelId="{37BC9EE6-5D69-474B-A8D3-2EDFCEBE76BE}" type="pres">
      <dgm:prSet presAssocID="{45E86D40-F856-4350-A643-EE0200EF9BCB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s-MX"/>
        </a:p>
      </dgm:t>
    </dgm:pt>
    <dgm:pt modelId="{83B63584-FEB5-4294-A6EC-413EB4E14603}" type="pres">
      <dgm:prSet presAssocID="{45E86D40-F856-4350-A643-EE0200EF9BCB}" presName="childShape" presStyleCnt="0">
        <dgm:presLayoutVars>
          <dgm:chMax val="0"/>
          <dgm:chPref val="0"/>
        </dgm:presLayoutVars>
      </dgm:prSet>
      <dgm:spPr/>
    </dgm:pt>
    <dgm:pt modelId="{BD8F781C-D9A4-4FA0-8AD0-CB50F6863C82}" type="pres">
      <dgm:prSet presAssocID="{00C3BA20-8D7D-4253-8CE5-A9E774E3DD77}" presName="childComposite" presStyleCnt="0">
        <dgm:presLayoutVars>
          <dgm:chMax val="0"/>
          <dgm:chPref val="0"/>
        </dgm:presLayoutVars>
      </dgm:prSet>
      <dgm:spPr/>
    </dgm:pt>
    <dgm:pt modelId="{257D2820-017F-46C3-9ABA-E24719145053}" type="pres">
      <dgm:prSet presAssocID="{00C3BA20-8D7D-4253-8CE5-A9E774E3DD77}" presName="Image" presStyleLbl="node1" presStyleIdx="0" presStyleCnt="2"/>
      <dgm:spPr/>
    </dgm:pt>
    <dgm:pt modelId="{6978169F-2964-4D1E-A92A-272468D1839F}" type="pres">
      <dgm:prSet presAssocID="{00C3BA20-8D7D-4253-8CE5-A9E774E3DD77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CA77E1-D011-4276-B476-F6040E616526}" type="pres">
      <dgm:prSet presAssocID="{5CA8CB31-746D-41F2-BEAF-1ADF04854091}" presName="childComposite" presStyleCnt="0">
        <dgm:presLayoutVars>
          <dgm:chMax val="0"/>
          <dgm:chPref val="0"/>
        </dgm:presLayoutVars>
      </dgm:prSet>
      <dgm:spPr/>
    </dgm:pt>
    <dgm:pt modelId="{E85693DC-6E85-4894-A46F-0F6DBB7EDCF6}" type="pres">
      <dgm:prSet presAssocID="{5CA8CB31-746D-41F2-BEAF-1ADF04854091}" presName="Image" presStyleLbl="node1" presStyleIdx="1" presStyleCnt="2"/>
      <dgm:spPr/>
    </dgm:pt>
    <dgm:pt modelId="{CF2EEC31-5511-40F0-99B0-A9EF304E0B3C}" type="pres">
      <dgm:prSet presAssocID="{5CA8CB31-746D-41F2-BEAF-1ADF04854091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5D50029-344C-47F5-A55B-F997CDA64428}" type="presOf" srcId="{396799AE-15C0-4F42-9CDD-BF3A307CD891}" destId="{56DE5B4A-7488-4F05-849A-3CEDBD30A536}" srcOrd="0" destOrd="0" presId="urn:microsoft.com/office/officeart/2008/layout/PictureAccentList"/>
    <dgm:cxn modelId="{7A9D0264-010F-48E4-B7DD-BA9A796F5790}" type="presOf" srcId="{00C3BA20-8D7D-4253-8CE5-A9E774E3DD77}" destId="{6978169F-2964-4D1E-A92A-272468D1839F}" srcOrd="0" destOrd="0" presId="urn:microsoft.com/office/officeart/2008/layout/PictureAccentList"/>
    <dgm:cxn modelId="{F09A40EF-811A-4A66-9D17-AA5AEA95E71C}" srcId="{45E86D40-F856-4350-A643-EE0200EF9BCB}" destId="{00C3BA20-8D7D-4253-8CE5-A9E774E3DD77}" srcOrd="0" destOrd="0" parTransId="{45E81377-8C09-4C48-B135-50802F87A270}" sibTransId="{60053899-DF97-4FBF-82CC-8774768BA879}"/>
    <dgm:cxn modelId="{7C622402-8488-4DD6-82B3-BCE94E22F83F}" srcId="{396799AE-15C0-4F42-9CDD-BF3A307CD891}" destId="{45E86D40-F856-4350-A643-EE0200EF9BCB}" srcOrd="0" destOrd="0" parTransId="{B8D4F3C0-53F3-4133-84A3-F677CF6CDC74}" sibTransId="{89F4D578-7565-4511-AAF8-92C87B12C3F6}"/>
    <dgm:cxn modelId="{6FE62CD5-D16B-4C92-9998-31B90ECBAA2B}" type="presOf" srcId="{5CA8CB31-746D-41F2-BEAF-1ADF04854091}" destId="{CF2EEC31-5511-40F0-99B0-A9EF304E0B3C}" srcOrd="0" destOrd="0" presId="urn:microsoft.com/office/officeart/2008/layout/PictureAccentList"/>
    <dgm:cxn modelId="{C009F3D1-9273-47D6-AE18-BEF14D8E719C}" type="presOf" srcId="{45E86D40-F856-4350-A643-EE0200EF9BCB}" destId="{37BC9EE6-5D69-474B-A8D3-2EDFCEBE76BE}" srcOrd="0" destOrd="0" presId="urn:microsoft.com/office/officeart/2008/layout/PictureAccentList"/>
    <dgm:cxn modelId="{1F12E875-462A-4E32-BB5F-93F3251EFB61}" srcId="{45E86D40-F856-4350-A643-EE0200EF9BCB}" destId="{5CA8CB31-746D-41F2-BEAF-1ADF04854091}" srcOrd="1" destOrd="0" parTransId="{92F47AE5-95F8-4EB0-A0D9-92C07342928B}" sibTransId="{EF895E25-D4B1-4026-8590-AB561F174CCB}"/>
    <dgm:cxn modelId="{691E917B-E688-4A45-A649-21DA32B9A232}" type="presParOf" srcId="{56DE5B4A-7488-4F05-849A-3CEDBD30A536}" destId="{E55FFEED-0D8C-4260-8563-5288D8C3EFE3}" srcOrd="0" destOrd="0" presId="urn:microsoft.com/office/officeart/2008/layout/PictureAccentList"/>
    <dgm:cxn modelId="{2B2DE39B-471B-4985-9F1A-5ED83D844FB8}" type="presParOf" srcId="{E55FFEED-0D8C-4260-8563-5288D8C3EFE3}" destId="{BD9C9C44-18A8-4297-A20B-B5D5972C583B}" srcOrd="0" destOrd="0" presId="urn:microsoft.com/office/officeart/2008/layout/PictureAccentList"/>
    <dgm:cxn modelId="{70E62069-763B-4B4C-B567-D037F899F020}" type="presParOf" srcId="{BD9C9C44-18A8-4297-A20B-B5D5972C583B}" destId="{37BC9EE6-5D69-474B-A8D3-2EDFCEBE76BE}" srcOrd="0" destOrd="0" presId="urn:microsoft.com/office/officeart/2008/layout/PictureAccentList"/>
    <dgm:cxn modelId="{113D0326-643B-499B-9F42-39B82264BA48}" type="presParOf" srcId="{E55FFEED-0D8C-4260-8563-5288D8C3EFE3}" destId="{83B63584-FEB5-4294-A6EC-413EB4E14603}" srcOrd="1" destOrd="0" presId="urn:microsoft.com/office/officeart/2008/layout/PictureAccentList"/>
    <dgm:cxn modelId="{E880DD1D-C4CF-46FD-90C0-304E359E5BBC}" type="presParOf" srcId="{83B63584-FEB5-4294-A6EC-413EB4E14603}" destId="{BD8F781C-D9A4-4FA0-8AD0-CB50F6863C82}" srcOrd="0" destOrd="0" presId="urn:microsoft.com/office/officeart/2008/layout/PictureAccentList"/>
    <dgm:cxn modelId="{BE216640-2DF5-430E-ADFE-912E877CCC0B}" type="presParOf" srcId="{BD8F781C-D9A4-4FA0-8AD0-CB50F6863C82}" destId="{257D2820-017F-46C3-9ABA-E24719145053}" srcOrd="0" destOrd="0" presId="urn:microsoft.com/office/officeart/2008/layout/PictureAccentList"/>
    <dgm:cxn modelId="{0410B6EB-AC9C-4662-83BF-1A9DA42EA261}" type="presParOf" srcId="{BD8F781C-D9A4-4FA0-8AD0-CB50F6863C82}" destId="{6978169F-2964-4D1E-A92A-272468D1839F}" srcOrd="1" destOrd="0" presId="urn:microsoft.com/office/officeart/2008/layout/PictureAccentList"/>
    <dgm:cxn modelId="{795CA443-39C8-440D-8CB5-11BC70D85ADE}" type="presParOf" srcId="{83B63584-FEB5-4294-A6EC-413EB4E14603}" destId="{A9CA77E1-D011-4276-B476-F6040E616526}" srcOrd="1" destOrd="0" presId="urn:microsoft.com/office/officeart/2008/layout/PictureAccentList"/>
    <dgm:cxn modelId="{0573094D-6F15-4B5D-A908-FD05EE364E31}" type="presParOf" srcId="{A9CA77E1-D011-4276-B476-F6040E616526}" destId="{E85693DC-6E85-4894-A46F-0F6DBB7EDCF6}" srcOrd="0" destOrd="0" presId="urn:microsoft.com/office/officeart/2008/layout/PictureAccentList"/>
    <dgm:cxn modelId="{BB07CB4B-A6F1-4441-B69B-9E5E6CA3470D}" type="presParOf" srcId="{A9CA77E1-D011-4276-B476-F6040E616526}" destId="{CF2EEC31-5511-40F0-99B0-A9EF304E0B3C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FCDB1BC-2589-4120-B1EC-2FC696576455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B863C13D-B3AD-4C0B-B485-5FE5A95C2384}">
      <dgm:prSet phldrT="[Texto]"/>
      <dgm:spPr>
        <a:solidFill>
          <a:srgbClr val="002060"/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El sentido y los fines de la Educación</a:t>
          </a:r>
          <a:endParaRPr lang="es-MX" dirty="0"/>
        </a:p>
      </dgm:t>
    </dgm:pt>
    <dgm:pt modelId="{253E4C95-473C-4F84-A5E3-234BDD57C084}" type="parTrans" cxnId="{822A3114-B285-4414-A5B3-5545399E8ACB}">
      <dgm:prSet/>
      <dgm:spPr/>
      <dgm:t>
        <a:bodyPr/>
        <a:lstStyle/>
        <a:p>
          <a:endParaRPr lang="es-MX"/>
        </a:p>
      </dgm:t>
    </dgm:pt>
    <dgm:pt modelId="{654F0604-60DA-4E4A-B91D-7747B5192362}" type="sibTrans" cxnId="{822A3114-B285-4414-A5B3-5545399E8ACB}">
      <dgm:prSet/>
      <dgm:spPr/>
      <dgm:t>
        <a:bodyPr/>
        <a:lstStyle/>
        <a:p>
          <a:endParaRPr lang="es-MX"/>
        </a:p>
      </dgm:t>
    </dgm:pt>
    <dgm:pt modelId="{D5909AB1-2483-4F42-A654-10E14DD1D91D}">
      <dgm:prSet phldrT="[Texto]"/>
      <dgm:spPr>
        <a:solidFill>
          <a:srgbClr val="7030A0"/>
        </a:solidFill>
      </dgm:spPr>
      <dgm:t>
        <a:bodyPr/>
        <a:lstStyle/>
        <a:p>
          <a:r>
            <a:rPr lang="es-MX" dirty="0" smtClean="0"/>
            <a:t>Educación para el mantenimiento de las estructuras o educación para el cambio social o la transformación personal.</a:t>
          </a:r>
          <a:endParaRPr lang="es-MX" dirty="0"/>
        </a:p>
      </dgm:t>
    </dgm:pt>
    <dgm:pt modelId="{8F18F99D-43EF-4420-832C-DA9E29B2AFD7}" type="parTrans" cxnId="{AED3CF4A-392F-4284-A4DF-4E4513087912}">
      <dgm:prSet/>
      <dgm:spPr/>
      <dgm:t>
        <a:bodyPr/>
        <a:lstStyle/>
        <a:p>
          <a:endParaRPr lang="es-MX"/>
        </a:p>
      </dgm:t>
    </dgm:pt>
    <dgm:pt modelId="{CCF96EFC-8B79-46C9-A00A-0B068A8079F8}" type="sibTrans" cxnId="{AED3CF4A-392F-4284-A4DF-4E4513087912}">
      <dgm:prSet/>
      <dgm:spPr/>
      <dgm:t>
        <a:bodyPr/>
        <a:lstStyle/>
        <a:p>
          <a:endParaRPr lang="es-MX"/>
        </a:p>
      </dgm:t>
    </dgm:pt>
    <dgm:pt modelId="{9DAFAC3F-0C05-430F-80CD-D3A4435E8A77}">
      <dgm:prSet phldrT="[Texto]"/>
      <dgm:spPr>
        <a:solidFill>
          <a:srgbClr val="7030A0"/>
        </a:solidFill>
      </dgm:spPr>
      <dgm:t>
        <a:bodyPr/>
        <a:lstStyle/>
        <a:p>
          <a:r>
            <a:rPr lang="es-MX" dirty="0" smtClean="0"/>
            <a:t>Educación como la transmisión de conocimientos o la educación como el cultivo y la investigación de las habilidades que conduzcan</a:t>
          </a:r>
        </a:p>
        <a:p>
          <a:r>
            <a:rPr lang="es-MX" dirty="0" smtClean="0"/>
            <a:t>al desarrollo de la autonomía.</a:t>
          </a:r>
          <a:endParaRPr lang="es-MX" dirty="0"/>
        </a:p>
      </dgm:t>
    </dgm:pt>
    <dgm:pt modelId="{6981331C-9C99-4001-8CCC-1E046DED34B6}" type="parTrans" cxnId="{3E1C9B4C-0153-4865-BA1C-56E769CC5B22}">
      <dgm:prSet/>
      <dgm:spPr/>
      <dgm:t>
        <a:bodyPr/>
        <a:lstStyle/>
        <a:p>
          <a:endParaRPr lang="es-MX"/>
        </a:p>
      </dgm:t>
    </dgm:pt>
    <dgm:pt modelId="{FE671161-B455-4590-B1F9-AD81B9625C38}" type="sibTrans" cxnId="{3E1C9B4C-0153-4865-BA1C-56E769CC5B22}">
      <dgm:prSet/>
      <dgm:spPr/>
      <dgm:t>
        <a:bodyPr/>
        <a:lstStyle/>
        <a:p>
          <a:endParaRPr lang="es-MX"/>
        </a:p>
      </dgm:t>
    </dgm:pt>
    <dgm:pt modelId="{22081D4A-ECFD-4FD4-AA51-97540DA0E788}" type="pres">
      <dgm:prSet presAssocID="{7FCDB1BC-2589-4120-B1EC-2FC696576455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7C5157AA-9FB7-4373-88B0-E33DD406658C}" type="pres">
      <dgm:prSet presAssocID="{B863C13D-B3AD-4C0B-B485-5FE5A95C2384}" presName="root" presStyleCnt="0">
        <dgm:presLayoutVars>
          <dgm:chMax/>
          <dgm:chPref val="4"/>
        </dgm:presLayoutVars>
      </dgm:prSet>
      <dgm:spPr/>
    </dgm:pt>
    <dgm:pt modelId="{857DD128-52A2-4E46-A40F-8B4A23A859DF}" type="pres">
      <dgm:prSet presAssocID="{B863C13D-B3AD-4C0B-B485-5FE5A95C2384}" presName="rootComposite" presStyleCnt="0">
        <dgm:presLayoutVars/>
      </dgm:prSet>
      <dgm:spPr/>
    </dgm:pt>
    <dgm:pt modelId="{4C40288C-8A5A-4726-A691-3D09C5E8BABC}" type="pres">
      <dgm:prSet presAssocID="{B863C13D-B3AD-4C0B-B485-5FE5A95C2384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s-MX"/>
        </a:p>
      </dgm:t>
    </dgm:pt>
    <dgm:pt modelId="{76CBAD61-CF0B-4F6E-B9F5-E7991E0DF15E}" type="pres">
      <dgm:prSet presAssocID="{B863C13D-B3AD-4C0B-B485-5FE5A95C2384}" presName="childShape" presStyleCnt="0">
        <dgm:presLayoutVars>
          <dgm:chMax val="0"/>
          <dgm:chPref val="0"/>
        </dgm:presLayoutVars>
      </dgm:prSet>
      <dgm:spPr/>
    </dgm:pt>
    <dgm:pt modelId="{482CF30F-0DA5-44C2-B877-13F7FE964DEE}" type="pres">
      <dgm:prSet presAssocID="{D5909AB1-2483-4F42-A654-10E14DD1D91D}" presName="childComposite" presStyleCnt="0">
        <dgm:presLayoutVars>
          <dgm:chMax val="0"/>
          <dgm:chPref val="0"/>
        </dgm:presLayoutVars>
      </dgm:prSet>
      <dgm:spPr/>
    </dgm:pt>
    <dgm:pt modelId="{7324C6E0-F651-49E7-B445-3773A685DBC5}" type="pres">
      <dgm:prSet presAssocID="{D5909AB1-2483-4F42-A654-10E14DD1D91D}" presName="Image" presStyleLbl="node1" presStyleIdx="0" presStyleCnt="2"/>
      <dgm:spPr/>
    </dgm:pt>
    <dgm:pt modelId="{6F5FB2B2-CFF9-4CBD-8D26-1B7B24C8B867}" type="pres">
      <dgm:prSet presAssocID="{D5909AB1-2483-4F42-A654-10E14DD1D91D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2C5890B-A805-4AAF-815B-C0FEE956DAAE}" type="pres">
      <dgm:prSet presAssocID="{9DAFAC3F-0C05-430F-80CD-D3A4435E8A77}" presName="childComposite" presStyleCnt="0">
        <dgm:presLayoutVars>
          <dgm:chMax val="0"/>
          <dgm:chPref val="0"/>
        </dgm:presLayoutVars>
      </dgm:prSet>
      <dgm:spPr/>
    </dgm:pt>
    <dgm:pt modelId="{99EB4D24-92FC-4B2F-996B-91DC5F427D64}" type="pres">
      <dgm:prSet presAssocID="{9DAFAC3F-0C05-430F-80CD-D3A4435E8A77}" presName="Image" presStyleLbl="node1" presStyleIdx="1" presStyleCnt="2"/>
      <dgm:spPr/>
    </dgm:pt>
    <dgm:pt modelId="{244E2FF7-B034-4EC7-80A1-4DC05080F463}" type="pres">
      <dgm:prSet presAssocID="{9DAFAC3F-0C05-430F-80CD-D3A4435E8A77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F19487E-2525-4F9D-AF89-18C5432E2AF3}" type="presOf" srcId="{9DAFAC3F-0C05-430F-80CD-D3A4435E8A77}" destId="{244E2FF7-B034-4EC7-80A1-4DC05080F463}" srcOrd="0" destOrd="0" presId="urn:microsoft.com/office/officeart/2008/layout/PictureAccentList"/>
    <dgm:cxn modelId="{822A3114-B285-4414-A5B3-5545399E8ACB}" srcId="{7FCDB1BC-2589-4120-B1EC-2FC696576455}" destId="{B863C13D-B3AD-4C0B-B485-5FE5A95C2384}" srcOrd="0" destOrd="0" parTransId="{253E4C95-473C-4F84-A5E3-234BDD57C084}" sibTransId="{654F0604-60DA-4E4A-B91D-7747B5192362}"/>
    <dgm:cxn modelId="{A1AC76F2-9E98-4CE1-9E4A-938D0FCC0BD7}" type="presOf" srcId="{7FCDB1BC-2589-4120-B1EC-2FC696576455}" destId="{22081D4A-ECFD-4FD4-AA51-97540DA0E788}" srcOrd="0" destOrd="0" presId="urn:microsoft.com/office/officeart/2008/layout/PictureAccentList"/>
    <dgm:cxn modelId="{9C074BC4-B016-481B-8304-8779CBDB26F0}" type="presOf" srcId="{D5909AB1-2483-4F42-A654-10E14DD1D91D}" destId="{6F5FB2B2-CFF9-4CBD-8D26-1B7B24C8B867}" srcOrd="0" destOrd="0" presId="urn:microsoft.com/office/officeart/2008/layout/PictureAccentList"/>
    <dgm:cxn modelId="{A1D87D58-EF7F-4707-AEDD-FA0527796EE0}" type="presOf" srcId="{B863C13D-B3AD-4C0B-B485-5FE5A95C2384}" destId="{4C40288C-8A5A-4726-A691-3D09C5E8BABC}" srcOrd="0" destOrd="0" presId="urn:microsoft.com/office/officeart/2008/layout/PictureAccentList"/>
    <dgm:cxn modelId="{AED3CF4A-392F-4284-A4DF-4E4513087912}" srcId="{B863C13D-B3AD-4C0B-B485-5FE5A95C2384}" destId="{D5909AB1-2483-4F42-A654-10E14DD1D91D}" srcOrd="0" destOrd="0" parTransId="{8F18F99D-43EF-4420-832C-DA9E29B2AFD7}" sibTransId="{CCF96EFC-8B79-46C9-A00A-0B068A8079F8}"/>
    <dgm:cxn modelId="{3E1C9B4C-0153-4865-BA1C-56E769CC5B22}" srcId="{B863C13D-B3AD-4C0B-B485-5FE5A95C2384}" destId="{9DAFAC3F-0C05-430F-80CD-D3A4435E8A77}" srcOrd="1" destOrd="0" parTransId="{6981331C-9C99-4001-8CCC-1E046DED34B6}" sibTransId="{FE671161-B455-4590-B1F9-AD81B9625C38}"/>
    <dgm:cxn modelId="{828E65FB-4643-4A32-9CE8-89058F30E59D}" type="presParOf" srcId="{22081D4A-ECFD-4FD4-AA51-97540DA0E788}" destId="{7C5157AA-9FB7-4373-88B0-E33DD406658C}" srcOrd="0" destOrd="0" presId="urn:microsoft.com/office/officeart/2008/layout/PictureAccentList"/>
    <dgm:cxn modelId="{B3ED41DD-1718-468B-A4E6-DBA7B1D771C2}" type="presParOf" srcId="{7C5157AA-9FB7-4373-88B0-E33DD406658C}" destId="{857DD128-52A2-4E46-A40F-8B4A23A859DF}" srcOrd="0" destOrd="0" presId="urn:microsoft.com/office/officeart/2008/layout/PictureAccentList"/>
    <dgm:cxn modelId="{006EC5D1-6C9C-4D84-88B5-7DBE16701D68}" type="presParOf" srcId="{857DD128-52A2-4E46-A40F-8B4A23A859DF}" destId="{4C40288C-8A5A-4726-A691-3D09C5E8BABC}" srcOrd="0" destOrd="0" presId="urn:microsoft.com/office/officeart/2008/layout/PictureAccentList"/>
    <dgm:cxn modelId="{7997F77E-657B-4458-9F3B-D901224CF9B4}" type="presParOf" srcId="{7C5157AA-9FB7-4373-88B0-E33DD406658C}" destId="{76CBAD61-CF0B-4F6E-B9F5-E7991E0DF15E}" srcOrd="1" destOrd="0" presId="urn:microsoft.com/office/officeart/2008/layout/PictureAccentList"/>
    <dgm:cxn modelId="{E2562885-0014-4884-8476-24CB7105D0BC}" type="presParOf" srcId="{76CBAD61-CF0B-4F6E-B9F5-E7991E0DF15E}" destId="{482CF30F-0DA5-44C2-B877-13F7FE964DEE}" srcOrd="0" destOrd="0" presId="urn:microsoft.com/office/officeart/2008/layout/PictureAccentList"/>
    <dgm:cxn modelId="{9884E071-E376-48DA-8169-DB1D854C8275}" type="presParOf" srcId="{482CF30F-0DA5-44C2-B877-13F7FE964DEE}" destId="{7324C6E0-F651-49E7-B445-3773A685DBC5}" srcOrd="0" destOrd="0" presId="urn:microsoft.com/office/officeart/2008/layout/PictureAccentList"/>
    <dgm:cxn modelId="{D503482A-499D-42AA-A5C6-13D8436D6A4A}" type="presParOf" srcId="{482CF30F-0DA5-44C2-B877-13F7FE964DEE}" destId="{6F5FB2B2-CFF9-4CBD-8D26-1B7B24C8B867}" srcOrd="1" destOrd="0" presId="urn:microsoft.com/office/officeart/2008/layout/PictureAccentList"/>
    <dgm:cxn modelId="{F6786C51-3CB4-45FB-B7F6-8C75ECB1DAFF}" type="presParOf" srcId="{76CBAD61-CF0B-4F6E-B9F5-E7991E0DF15E}" destId="{C2C5890B-A805-4AAF-815B-C0FEE956DAAE}" srcOrd="1" destOrd="0" presId="urn:microsoft.com/office/officeart/2008/layout/PictureAccentList"/>
    <dgm:cxn modelId="{9779F69D-DB56-44FD-A09D-9461908BC41D}" type="presParOf" srcId="{C2C5890B-A805-4AAF-815B-C0FEE956DAAE}" destId="{99EB4D24-92FC-4B2F-996B-91DC5F427D64}" srcOrd="0" destOrd="0" presId="urn:microsoft.com/office/officeart/2008/layout/PictureAccentList"/>
    <dgm:cxn modelId="{991C33DF-3828-4C48-B225-5B7666F16CBF}" type="presParOf" srcId="{C2C5890B-A805-4AAF-815B-C0FEE956DAAE}" destId="{244E2FF7-B034-4EC7-80A1-4DC05080F463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0DEF11-0457-41D9-8D8A-C45AC5B556FC}">
      <dsp:nvSpPr>
        <dsp:cNvPr id="0" name=""/>
        <dsp:cNvSpPr/>
      </dsp:nvSpPr>
      <dsp:spPr>
        <a:xfrm>
          <a:off x="2634295" y="0"/>
          <a:ext cx="2200625" cy="220096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996B44-A746-4598-AE52-6FD2BA4D937D}">
      <dsp:nvSpPr>
        <dsp:cNvPr id="0" name=""/>
        <dsp:cNvSpPr/>
      </dsp:nvSpPr>
      <dsp:spPr>
        <a:xfrm>
          <a:off x="3120705" y="794613"/>
          <a:ext cx="1222845" cy="611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Crítica</a:t>
          </a:r>
          <a:endParaRPr lang="es-MX" sz="1900" kern="1200" dirty="0"/>
        </a:p>
      </dsp:txBody>
      <dsp:txXfrm>
        <a:off x="3120705" y="794613"/>
        <a:ext cx="1222845" cy="611276"/>
      </dsp:txXfrm>
    </dsp:sp>
    <dsp:sp modelId="{9989DFE3-3A48-4ADC-B929-30D22560A39B}">
      <dsp:nvSpPr>
        <dsp:cNvPr id="0" name=""/>
        <dsp:cNvSpPr/>
      </dsp:nvSpPr>
      <dsp:spPr>
        <a:xfrm>
          <a:off x="2023079" y="1264615"/>
          <a:ext cx="2200625" cy="220096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2">
            <a:hueOff val="-7200000"/>
            <a:satOff val="-30002"/>
            <a:lumOff val="83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4A218A-CD72-44BF-A60E-4EDFC46C63FB}">
      <dsp:nvSpPr>
        <dsp:cNvPr id="0" name=""/>
        <dsp:cNvSpPr/>
      </dsp:nvSpPr>
      <dsp:spPr>
        <a:xfrm>
          <a:off x="2511969" y="2066544"/>
          <a:ext cx="1222845" cy="611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Argumento </a:t>
          </a:r>
          <a:endParaRPr lang="es-MX" sz="1900" kern="1200" dirty="0"/>
        </a:p>
      </dsp:txBody>
      <dsp:txXfrm>
        <a:off x="2511969" y="2066544"/>
        <a:ext cx="1222845" cy="611276"/>
      </dsp:txXfrm>
    </dsp:sp>
    <dsp:sp modelId="{7987766A-5E87-463B-88CA-24B59E1342CD}">
      <dsp:nvSpPr>
        <dsp:cNvPr id="0" name=""/>
        <dsp:cNvSpPr/>
      </dsp:nvSpPr>
      <dsp:spPr>
        <a:xfrm>
          <a:off x="2790921" y="2680563"/>
          <a:ext cx="1890678" cy="189143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2">
            <a:hueOff val="-14400000"/>
            <a:satOff val="-60003"/>
            <a:lumOff val="166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BF702-4AC4-4106-A7C7-5FFCE56F6C06}">
      <dsp:nvSpPr>
        <dsp:cNvPr id="0" name=""/>
        <dsp:cNvSpPr/>
      </dsp:nvSpPr>
      <dsp:spPr>
        <a:xfrm>
          <a:off x="3123598" y="3340303"/>
          <a:ext cx="1222845" cy="611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Discusión </a:t>
          </a:r>
          <a:endParaRPr lang="es-MX" sz="1900" kern="1200" dirty="0"/>
        </a:p>
      </dsp:txBody>
      <dsp:txXfrm>
        <a:off x="3123598" y="3340303"/>
        <a:ext cx="1222845" cy="61127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9FEE97-76E9-42CD-9133-CACF77B81766}">
      <dsp:nvSpPr>
        <dsp:cNvPr id="0" name=""/>
        <dsp:cNvSpPr/>
      </dsp:nvSpPr>
      <dsp:spPr>
        <a:xfrm>
          <a:off x="0" y="360045"/>
          <a:ext cx="8382000" cy="1028699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73660" rIns="110490" bIns="7366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800" kern="1200" dirty="0" smtClean="0">
              <a:solidFill>
                <a:schemeClr val="tx1"/>
              </a:solidFill>
            </a:rPr>
            <a:t>Educación y Sociedad</a:t>
          </a:r>
          <a:endParaRPr lang="es-MX" sz="5800" kern="1200" dirty="0"/>
        </a:p>
      </dsp:txBody>
      <dsp:txXfrm>
        <a:off x="30130" y="390175"/>
        <a:ext cx="8321740" cy="968439"/>
      </dsp:txXfrm>
    </dsp:sp>
    <dsp:sp modelId="{DA7CDB1C-B669-4661-8733-A68114DD250A}">
      <dsp:nvSpPr>
        <dsp:cNvPr id="0" name=""/>
        <dsp:cNvSpPr/>
      </dsp:nvSpPr>
      <dsp:spPr>
        <a:xfrm>
          <a:off x="0" y="1573911"/>
          <a:ext cx="1028699" cy="102869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494DD7-76C6-42BE-8D11-8DE778E6DD7A}">
      <dsp:nvSpPr>
        <dsp:cNvPr id="0" name=""/>
        <dsp:cNvSpPr/>
      </dsp:nvSpPr>
      <dsp:spPr>
        <a:xfrm>
          <a:off x="1090422" y="1573911"/>
          <a:ext cx="7291577" cy="1028699"/>
        </a:xfrm>
        <a:prstGeom prst="roundRect">
          <a:avLst>
            <a:gd name="adj" fmla="val 1667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Educación para formar individuos o educación para formar comunidad</a:t>
          </a:r>
          <a:endParaRPr lang="es-MX" sz="1500" kern="1200" dirty="0"/>
        </a:p>
      </dsp:txBody>
      <dsp:txXfrm>
        <a:off x="1140648" y="1624137"/>
        <a:ext cx="7191125" cy="928247"/>
      </dsp:txXfrm>
    </dsp:sp>
    <dsp:sp modelId="{43010130-4AD5-447B-A507-BB28CC48315A}">
      <dsp:nvSpPr>
        <dsp:cNvPr id="0" name=""/>
        <dsp:cNvSpPr/>
      </dsp:nvSpPr>
      <dsp:spPr>
        <a:xfrm>
          <a:off x="0" y="3086100"/>
          <a:ext cx="1028699" cy="102869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22CFB0-08FA-40DF-A886-5FCA6096973E}">
      <dsp:nvSpPr>
        <dsp:cNvPr id="0" name=""/>
        <dsp:cNvSpPr/>
      </dsp:nvSpPr>
      <dsp:spPr>
        <a:xfrm>
          <a:off x="1090422" y="2726055"/>
          <a:ext cx="7291577" cy="1028699"/>
        </a:xfrm>
        <a:prstGeom prst="roundRect">
          <a:avLst>
            <a:gd name="adj" fmla="val 1667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Derechos y educación particulares para los niños, los diferentes grupos étnicos o diferentes grupos socioculturales, o derechos y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educación igual para todos.</a:t>
          </a:r>
          <a:endParaRPr lang="es-MX" sz="1500" kern="1200" dirty="0"/>
        </a:p>
      </dsp:txBody>
      <dsp:txXfrm>
        <a:off x="1140648" y="2776281"/>
        <a:ext cx="7191125" cy="92824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B314CA-58D1-4449-BD93-D32215A2B828}">
      <dsp:nvSpPr>
        <dsp:cNvPr id="0" name=""/>
        <dsp:cNvSpPr/>
      </dsp:nvSpPr>
      <dsp:spPr>
        <a:xfrm>
          <a:off x="0" y="354806"/>
          <a:ext cx="2619374" cy="15716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Temas-Dilema</a:t>
          </a:r>
          <a:endParaRPr lang="es-MX" sz="3200" kern="1200" dirty="0"/>
        </a:p>
      </dsp:txBody>
      <dsp:txXfrm>
        <a:off x="0" y="354806"/>
        <a:ext cx="2619374" cy="1571624"/>
      </dsp:txXfrm>
    </dsp:sp>
    <dsp:sp modelId="{DAB3DD16-67F5-433B-9490-4464C9FE0906}">
      <dsp:nvSpPr>
        <dsp:cNvPr id="0" name=""/>
        <dsp:cNvSpPr/>
      </dsp:nvSpPr>
      <dsp:spPr>
        <a:xfrm>
          <a:off x="2881312" y="354806"/>
          <a:ext cx="2619374" cy="157162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Contrastar y confrontar argumentos</a:t>
          </a:r>
          <a:endParaRPr lang="es-MX" sz="3200" kern="1200" dirty="0"/>
        </a:p>
      </dsp:txBody>
      <dsp:txXfrm>
        <a:off x="2881312" y="354806"/>
        <a:ext cx="2619374" cy="1571624"/>
      </dsp:txXfrm>
    </dsp:sp>
    <dsp:sp modelId="{95528E78-2BC0-4EC3-9D28-302D3D77B17F}">
      <dsp:nvSpPr>
        <dsp:cNvPr id="0" name=""/>
        <dsp:cNvSpPr/>
      </dsp:nvSpPr>
      <dsp:spPr>
        <a:xfrm>
          <a:off x="5762625" y="354806"/>
          <a:ext cx="2619374" cy="1571624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Método dialéctico</a:t>
          </a:r>
          <a:endParaRPr lang="es-MX" sz="3200" kern="1200" dirty="0"/>
        </a:p>
      </dsp:txBody>
      <dsp:txXfrm>
        <a:off x="5762625" y="354806"/>
        <a:ext cx="2619374" cy="1571624"/>
      </dsp:txXfrm>
    </dsp:sp>
    <dsp:sp modelId="{E02B1833-6BAA-4335-91DD-A2404A38346A}">
      <dsp:nvSpPr>
        <dsp:cNvPr id="0" name=""/>
        <dsp:cNvSpPr/>
      </dsp:nvSpPr>
      <dsp:spPr>
        <a:xfrm>
          <a:off x="1440656" y="2188368"/>
          <a:ext cx="2619374" cy="1571624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Seminario </a:t>
          </a:r>
          <a:endParaRPr lang="es-MX" sz="3200" kern="1200" dirty="0"/>
        </a:p>
      </dsp:txBody>
      <dsp:txXfrm>
        <a:off x="1440656" y="2188368"/>
        <a:ext cx="2619374" cy="1571624"/>
      </dsp:txXfrm>
    </dsp:sp>
    <dsp:sp modelId="{29DC7DE1-C70D-4146-8881-FD4B056DDDD0}">
      <dsp:nvSpPr>
        <dsp:cNvPr id="0" name=""/>
        <dsp:cNvSpPr/>
      </dsp:nvSpPr>
      <dsp:spPr>
        <a:xfrm>
          <a:off x="4321968" y="2188368"/>
          <a:ext cx="2619374" cy="1571624"/>
        </a:xfrm>
        <a:prstGeom prst="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Debate en equipos</a:t>
          </a:r>
          <a:endParaRPr lang="es-MX" sz="3200" kern="1200" dirty="0"/>
        </a:p>
      </dsp:txBody>
      <dsp:txXfrm>
        <a:off x="4321968" y="2188368"/>
        <a:ext cx="2619374" cy="15716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4B2C64-BDF9-4C2B-893C-B17C82FD8893}">
      <dsp:nvSpPr>
        <dsp:cNvPr id="0" name=""/>
        <dsp:cNvSpPr/>
      </dsp:nvSpPr>
      <dsp:spPr>
        <a:xfrm>
          <a:off x="974201" y="394"/>
          <a:ext cx="3480903" cy="2088542"/>
        </a:xfrm>
        <a:prstGeom prst="rect">
          <a:avLst/>
        </a:prstGeom>
        <a:solidFill>
          <a:srgbClr val="FF9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el sentido de la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educación</a:t>
          </a:r>
          <a:endParaRPr lang="es-MX" sz="2100" kern="1200" dirty="0"/>
        </a:p>
      </dsp:txBody>
      <dsp:txXfrm>
        <a:off x="974201" y="394"/>
        <a:ext cx="3480903" cy="2088542"/>
      </dsp:txXfrm>
    </dsp:sp>
    <dsp:sp modelId="{A026466D-EBE5-4327-B7B6-5C5C81D151D3}">
      <dsp:nvSpPr>
        <dsp:cNvPr id="0" name=""/>
        <dsp:cNvSpPr/>
      </dsp:nvSpPr>
      <dsp:spPr>
        <a:xfrm>
          <a:off x="4803195" y="394"/>
          <a:ext cx="3480903" cy="2088542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el papel que juega el conocimiento</a:t>
          </a:r>
          <a:endParaRPr lang="es-MX" sz="2100" kern="1200" dirty="0"/>
        </a:p>
      </dsp:txBody>
      <dsp:txXfrm>
        <a:off x="4803195" y="394"/>
        <a:ext cx="3480903" cy="2088542"/>
      </dsp:txXfrm>
    </dsp:sp>
    <dsp:sp modelId="{5A90CDDB-C4AB-47D3-87FA-AA2F26546E72}">
      <dsp:nvSpPr>
        <dsp:cNvPr id="0" name=""/>
        <dsp:cNvSpPr/>
      </dsp:nvSpPr>
      <dsp:spPr>
        <a:xfrm>
          <a:off x="974201" y="2437026"/>
          <a:ext cx="3480903" cy="2088542"/>
        </a:xfrm>
        <a:prstGeom prst="rect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la relación que existe entre la labor del educador y el tipo de sociedad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que se desea tener</a:t>
          </a:r>
          <a:endParaRPr lang="es-MX" sz="2100" kern="1200" dirty="0"/>
        </a:p>
      </dsp:txBody>
      <dsp:txXfrm>
        <a:off x="974201" y="2437026"/>
        <a:ext cx="3480903" cy="2088542"/>
      </dsp:txXfrm>
    </dsp:sp>
    <dsp:sp modelId="{06065D71-B7FC-47D0-B0DB-C962EEBC98E6}">
      <dsp:nvSpPr>
        <dsp:cNvPr id="0" name=""/>
        <dsp:cNvSpPr/>
      </dsp:nvSpPr>
      <dsp:spPr>
        <a:xfrm>
          <a:off x="4803195" y="2437026"/>
          <a:ext cx="3480903" cy="2088542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los estudiantes hagan de las categorías filosóficas su argumentación como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herramientas de análisis para el fenómeno de la educación</a:t>
          </a:r>
          <a:endParaRPr lang="es-MX" sz="2100" kern="1200" dirty="0"/>
        </a:p>
      </dsp:txBody>
      <dsp:txXfrm>
        <a:off x="4803195" y="2437026"/>
        <a:ext cx="3480903" cy="20885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FE0CC-8B00-4A15-A972-F1A570FB1A51}">
      <dsp:nvSpPr>
        <dsp:cNvPr id="0" name=""/>
        <dsp:cNvSpPr/>
      </dsp:nvSpPr>
      <dsp:spPr>
        <a:xfrm rot="5400000">
          <a:off x="-281887" y="283372"/>
          <a:ext cx="1879252" cy="1315476"/>
        </a:xfrm>
        <a:prstGeom prst="chevron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>
              <a:solidFill>
                <a:schemeClr val="tx1"/>
              </a:solidFill>
            </a:rPr>
            <a:t>1</a:t>
          </a:r>
          <a:endParaRPr lang="es-MX" sz="3600" kern="1200" dirty="0">
            <a:solidFill>
              <a:schemeClr val="tx1"/>
            </a:solidFill>
          </a:endParaRPr>
        </a:p>
      </dsp:txBody>
      <dsp:txXfrm rot="-5400000">
        <a:off x="1" y="659222"/>
        <a:ext cx="1315476" cy="563776"/>
      </dsp:txXfrm>
    </dsp:sp>
    <dsp:sp modelId="{BD94FA81-3DCE-4E5A-8BB2-D6D3B15B8D03}">
      <dsp:nvSpPr>
        <dsp:cNvPr id="0" name=""/>
        <dsp:cNvSpPr/>
      </dsp:nvSpPr>
      <dsp:spPr>
        <a:xfrm rot="5400000">
          <a:off x="4676131" y="-3359169"/>
          <a:ext cx="1221514" cy="7942823"/>
        </a:xfrm>
        <a:prstGeom prst="round2SameRect">
          <a:avLst/>
        </a:prstGeom>
        <a:solidFill>
          <a:srgbClr val="FF9900">
            <a:alpha val="90000"/>
          </a:srgb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b="1" kern="1200" dirty="0" smtClean="0">
              <a:solidFill>
                <a:srgbClr val="002060"/>
              </a:solidFill>
            </a:rPr>
            <a:t>Plantear desde la Filosofía las preguntas fundamentales para una redefinición de los principales conceptos relacionados con la educación.</a:t>
          </a:r>
          <a:endParaRPr lang="es-MX" sz="2000" b="1" kern="1200" dirty="0">
            <a:solidFill>
              <a:srgbClr val="002060"/>
            </a:solidFill>
          </a:endParaRPr>
        </a:p>
      </dsp:txBody>
      <dsp:txXfrm rot="-5400000">
        <a:off x="1315477" y="61114"/>
        <a:ext cx="7883194" cy="1102256"/>
      </dsp:txXfrm>
    </dsp:sp>
    <dsp:sp modelId="{4E7FAEE0-18E1-4CCF-BBED-AA14EA4B5411}">
      <dsp:nvSpPr>
        <dsp:cNvPr id="0" name=""/>
        <dsp:cNvSpPr/>
      </dsp:nvSpPr>
      <dsp:spPr>
        <a:xfrm rot="5400000">
          <a:off x="-281887" y="1971161"/>
          <a:ext cx="1879252" cy="1315476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5">
              <a:hueOff val="2571417"/>
              <a:satOff val="5874"/>
              <a:lumOff val="-162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>
              <a:solidFill>
                <a:schemeClr val="tx1"/>
              </a:solidFill>
            </a:rPr>
            <a:t>2</a:t>
          </a:r>
          <a:endParaRPr lang="es-MX" sz="3600" kern="1200" dirty="0">
            <a:solidFill>
              <a:schemeClr val="tx1"/>
            </a:solidFill>
          </a:endParaRPr>
        </a:p>
      </dsp:txBody>
      <dsp:txXfrm rot="-5400000">
        <a:off x="1" y="2347011"/>
        <a:ext cx="1315476" cy="563776"/>
      </dsp:txXfrm>
    </dsp:sp>
    <dsp:sp modelId="{5B4FDF2A-7524-4417-A9F0-5575E62BC8F1}">
      <dsp:nvSpPr>
        <dsp:cNvPr id="0" name=""/>
        <dsp:cNvSpPr/>
      </dsp:nvSpPr>
      <dsp:spPr>
        <a:xfrm rot="5400000">
          <a:off x="4676131" y="-1671381"/>
          <a:ext cx="1221514" cy="7942823"/>
        </a:xfrm>
        <a:prstGeom prst="round2SameRect">
          <a:avLst/>
        </a:prstGeom>
        <a:solidFill>
          <a:srgbClr val="7030A0">
            <a:alpha val="90000"/>
          </a:srgbClr>
        </a:solidFill>
        <a:ln w="25400" cap="flat" cmpd="sng" algn="ctr">
          <a:solidFill>
            <a:schemeClr val="accent5">
              <a:hueOff val="2571417"/>
              <a:satOff val="5874"/>
              <a:lumOff val="-162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800" b="1" kern="1200" dirty="0" smtClean="0">
              <a:solidFill>
                <a:schemeClr val="tx1"/>
              </a:solidFill>
            </a:rPr>
            <a:t>Se establecen dos ejes fundamentales:</a:t>
          </a:r>
          <a:endParaRPr lang="es-MX" sz="2800" b="1" kern="1200" dirty="0">
            <a:solidFill>
              <a:schemeClr val="tx1"/>
            </a:solidFill>
          </a:endParaRPr>
        </a:p>
      </dsp:txBody>
      <dsp:txXfrm rot="-5400000">
        <a:off x="1315477" y="1748902"/>
        <a:ext cx="7883194" cy="1102256"/>
      </dsp:txXfrm>
    </dsp:sp>
    <dsp:sp modelId="{D6782F53-E520-4D86-BDCA-8ACCC5191749}">
      <dsp:nvSpPr>
        <dsp:cNvPr id="0" name=""/>
        <dsp:cNvSpPr/>
      </dsp:nvSpPr>
      <dsp:spPr>
        <a:xfrm rot="5400000">
          <a:off x="-281887" y="3658949"/>
          <a:ext cx="1879252" cy="1315476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5">
              <a:hueOff val="5142835"/>
              <a:satOff val="11748"/>
              <a:lumOff val="-3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 dirty="0">
            <a:solidFill>
              <a:schemeClr val="tx1"/>
            </a:solidFill>
          </a:endParaRPr>
        </a:p>
      </dsp:txBody>
      <dsp:txXfrm rot="-5400000">
        <a:off x="1" y="4034799"/>
        <a:ext cx="1315476" cy="563776"/>
      </dsp:txXfrm>
    </dsp:sp>
    <dsp:sp modelId="{AD21C93D-FC19-4DF1-BBC5-7C4D5E717BF1}">
      <dsp:nvSpPr>
        <dsp:cNvPr id="0" name=""/>
        <dsp:cNvSpPr/>
      </dsp:nvSpPr>
      <dsp:spPr>
        <a:xfrm rot="5400000">
          <a:off x="4676131" y="16407"/>
          <a:ext cx="1221514" cy="7942823"/>
        </a:xfrm>
        <a:prstGeom prst="round2SameRect">
          <a:avLst/>
        </a:prstGeom>
        <a:solidFill>
          <a:srgbClr val="7030A0">
            <a:alpha val="90000"/>
          </a:srgbClr>
        </a:solidFill>
        <a:ln w="25400" cap="flat" cmpd="sng" algn="ctr">
          <a:solidFill>
            <a:schemeClr val="accent5">
              <a:hueOff val="5142835"/>
              <a:satOff val="11748"/>
              <a:lumOff val="-3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b="1" kern="1200" dirty="0" smtClean="0">
              <a:solidFill>
                <a:schemeClr val="tx1"/>
              </a:solidFill>
            </a:rPr>
            <a:t>El primer eje consiste en las principales discusiones, tanto clásicas como contemporáneas, al interior de la Filosofía de la educación.</a:t>
          </a:r>
          <a:endParaRPr lang="es-MX" sz="1800" b="1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b="1" kern="1200" dirty="0" smtClean="0">
              <a:solidFill>
                <a:srgbClr val="FFFF00"/>
              </a:solidFill>
            </a:rPr>
            <a:t>En el segundo eje se plantean las problemáticas concretas de la educación en nuestro país.</a:t>
          </a:r>
          <a:endParaRPr lang="es-MX" sz="1800" b="1" kern="1200" dirty="0">
            <a:solidFill>
              <a:srgbClr val="FFFF00"/>
            </a:solidFill>
          </a:endParaRPr>
        </a:p>
      </dsp:txBody>
      <dsp:txXfrm rot="-5400000">
        <a:off x="1315477" y="3436691"/>
        <a:ext cx="7883194" cy="11022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B14BA4-A216-42CF-AA57-745F2057DE92}">
      <dsp:nvSpPr>
        <dsp:cNvPr id="0" name=""/>
        <dsp:cNvSpPr/>
      </dsp:nvSpPr>
      <dsp:spPr>
        <a:xfrm>
          <a:off x="0" y="507517"/>
          <a:ext cx="8352928" cy="14718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kern="1200" dirty="0" smtClean="0"/>
            <a:t>Teoría Pedagógica, El niño como sujeto social y Formación ciudadana.</a:t>
          </a:r>
          <a:endParaRPr lang="es-MX" sz="3700" kern="1200" dirty="0"/>
        </a:p>
      </dsp:txBody>
      <dsp:txXfrm>
        <a:off x="71850" y="579367"/>
        <a:ext cx="8209228" cy="1328160"/>
      </dsp:txXfrm>
    </dsp:sp>
    <dsp:sp modelId="{7F3E8BA8-6B04-462A-88BB-783F3F0F595C}">
      <dsp:nvSpPr>
        <dsp:cNvPr id="0" name=""/>
        <dsp:cNvSpPr/>
      </dsp:nvSpPr>
      <dsp:spPr>
        <a:xfrm>
          <a:off x="0" y="2085937"/>
          <a:ext cx="8352928" cy="1471860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kern="1200" dirty="0" smtClean="0"/>
            <a:t>=Trayecto formativo PSICOPEDAGÓGICO=</a:t>
          </a:r>
          <a:endParaRPr lang="es-MX" sz="3700" kern="1200" dirty="0"/>
        </a:p>
      </dsp:txBody>
      <dsp:txXfrm>
        <a:off x="71850" y="2157787"/>
        <a:ext cx="8209228" cy="13281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108876-D6CC-49B3-94A3-7FC3EF03C99D}">
      <dsp:nvSpPr>
        <dsp:cNvPr id="0" name=""/>
        <dsp:cNvSpPr/>
      </dsp:nvSpPr>
      <dsp:spPr>
        <a:xfrm>
          <a:off x="1023" y="0"/>
          <a:ext cx="3990454" cy="23942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1.- Reconoce el proceso a través del cual se ha desarrollado la profesión docente, la influencia del contexto histórico y social, los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principios filosóficos y valores en los que se sustenta, para fundamentar la importancia de su función social actual.</a:t>
          </a:r>
          <a:endParaRPr lang="es-MX" sz="1900" kern="1200" dirty="0"/>
        </a:p>
      </dsp:txBody>
      <dsp:txXfrm>
        <a:off x="1023" y="0"/>
        <a:ext cx="3990454" cy="2394272"/>
      </dsp:txXfrm>
    </dsp:sp>
    <dsp:sp modelId="{54E0FE3D-D1A1-4974-B59A-736511DBDD32}">
      <dsp:nvSpPr>
        <dsp:cNvPr id="0" name=""/>
        <dsp:cNvSpPr/>
      </dsp:nvSpPr>
      <dsp:spPr>
        <a:xfrm>
          <a:off x="4390522" y="1717820"/>
          <a:ext cx="3990454" cy="2394272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2.- Discrimina discursos y líneas de razonamiento utilizados por los principales interlocutores en la educación para tomar una postura crítica y argumentada frente a los mismos.</a:t>
          </a:r>
          <a:endParaRPr lang="es-MX" sz="1900" kern="1200" dirty="0"/>
        </a:p>
      </dsp:txBody>
      <dsp:txXfrm>
        <a:off x="4390522" y="1717820"/>
        <a:ext cx="3990454" cy="23942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846431-15CD-4774-940D-1108EE7F95FB}">
      <dsp:nvSpPr>
        <dsp:cNvPr id="0" name=""/>
        <dsp:cNvSpPr/>
      </dsp:nvSpPr>
      <dsp:spPr>
        <a:xfrm>
          <a:off x="1976809" y="0"/>
          <a:ext cx="4428380" cy="265702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3.- Evalúa argumentos y esclarece la retórica de los debates en educación para identificar los mensajes que subyacen a las discusiones.</a:t>
          </a:r>
          <a:endParaRPr lang="es-MX" sz="2900" kern="1200" dirty="0"/>
        </a:p>
      </dsp:txBody>
      <dsp:txXfrm>
        <a:off x="1976809" y="0"/>
        <a:ext cx="4428380" cy="2657028"/>
      </dsp:txXfrm>
    </dsp:sp>
    <dsp:sp modelId="{957CE0E6-12B3-4844-8E26-2EC8267F45D8}">
      <dsp:nvSpPr>
        <dsp:cNvPr id="0" name=""/>
        <dsp:cNvSpPr/>
      </dsp:nvSpPr>
      <dsp:spPr>
        <a:xfrm>
          <a:off x="1873362" y="3103611"/>
          <a:ext cx="4428380" cy="2657028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4.- Elabora documentos de difusión y divulgación para socializar la información producto de sus indagaciones.</a:t>
          </a:r>
          <a:endParaRPr lang="es-MX" sz="2900" kern="1200" dirty="0"/>
        </a:p>
      </dsp:txBody>
      <dsp:txXfrm>
        <a:off x="1873362" y="3103611"/>
        <a:ext cx="4428380" cy="26570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0B22BF-A7CB-4D5D-A8B3-338104D57974}">
      <dsp:nvSpPr>
        <dsp:cNvPr id="0" name=""/>
        <dsp:cNvSpPr/>
      </dsp:nvSpPr>
      <dsp:spPr>
        <a:xfrm rot="5400000">
          <a:off x="-225128" y="226629"/>
          <a:ext cx="1500857" cy="1050600"/>
        </a:xfrm>
        <a:prstGeom prst="chevron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>
              <a:solidFill>
                <a:schemeClr val="tx1"/>
              </a:solidFill>
            </a:rPr>
            <a:t>1</a:t>
          </a:r>
          <a:endParaRPr lang="es-MX" sz="2900" kern="1200" dirty="0">
            <a:solidFill>
              <a:schemeClr val="tx1"/>
            </a:solidFill>
          </a:endParaRPr>
        </a:p>
      </dsp:txBody>
      <dsp:txXfrm rot="-5400000">
        <a:off x="1" y="526800"/>
        <a:ext cx="1050600" cy="450257"/>
      </dsp:txXfrm>
    </dsp:sp>
    <dsp:sp modelId="{FAD6003A-6072-4269-A8AE-322CBEEED924}">
      <dsp:nvSpPr>
        <dsp:cNvPr id="0" name=""/>
        <dsp:cNvSpPr/>
      </dsp:nvSpPr>
      <dsp:spPr>
        <a:xfrm rot="5400000">
          <a:off x="4228521" y="-3176420"/>
          <a:ext cx="975557" cy="7331399"/>
        </a:xfrm>
        <a:prstGeom prst="round2SameRect">
          <a:avLst/>
        </a:prstGeom>
        <a:solidFill>
          <a:schemeClr val="accent6">
            <a:lumMod val="75000"/>
            <a:alpha val="9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3000" kern="1200" dirty="0" smtClean="0">
              <a:solidFill>
                <a:schemeClr val="tx1"/>
              </a:solidFill>
            </a:rPr>
            <a:t>Introducción y Conceptos Básicos de Filosofía de la Educación</a:t>
          </a:r>
          <a:endParaRPr lang="es-MX" sz="3000" kern="1200" dirty="0">
            <a:solidFill>
              <a:schemeClr val="tx1"/>
            </a:solidFill>
          </a:endParaRPr>
        </a:p>
      </dsp:txBody>
      <dsp:txXfrm rot="-5400000">
        <a:off x="1050601" y="49123"/>
        <a:ext cx="7283776" cy="880311"/>
      </dsp:txXfrm>
    </dsp:sp>
    <dsp:sp modelId="{2E112583-07DA-4199-8511-3D0397E851C3}">
      <dsp:nvSpPr>
        <dsp:cNvPr id="0" name=""/>
        <dsp:cNvSpPr/>
      </dsp:nvSpPr>
      <dsp:spPr>
        <a:xfrm rot="5400000">
          <a:off x="-225128" y="1532099"/>
          <a:ext cx="1500857" cy="1050600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chemeClr val="accent2">
              <a:hueOff val="-7200000"/>
              <a:satOff val="-30002"/>
              <a:lumOff val="83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>
              <a:solidFill>
                <a:schemeClr val="tx1"/>
              </a:solidFill>
            </a:rPr>
            <a:t>2</a:t>
          </a:r>
          <a:endParaRPr lang="es-MX" sz="2900" kern="1200" dirty="0">
            <a:solidFill>
              <a:schemeClr val="tx1"/>
            </a:solidFill>
          </a:endParaRPr>
        </a:p>
      </dsp:txBody>
      <dsp:txXfrm rot="-5400000">
        <a:off x="1" y="1832270"/>
        <a:ext cx="1050600" cy="450257"/>
      </dsp:txXfrm>
    </dsp:sp>
    <dsp:sp modelId="{1B1A0353-B4F2-44B1-A672-E811D4BC8CF3}">
      <dsp:nvSpPr>
        <dsp:cNvPr id="0" name=""/>
        <dsp:cNvSpPr/>
      </dsp:nvSpPr>
      <dsp:spPr>
        <a:xfrm rot="5400000">
          <a:off x="4228521" y="-1870949"/>
          <a:ext cx="975557" cy="7331399"/>
        </a:xfrm>
        <a:prstGeom prst="round2SameRect">
          <a:avLst/>
        </a:prstGeom>
        <a:solidFill>
          <a:srgbClr val="00B050">
            <a:alpha val="90000"/>
          </a:srgbClr>
        </a:solidFill>
        <a:ln w="25400" cap="flat" cmpd="sng" algn="ctr">
          <a:solidFill>
            <a:schemeClr val="accent2">
              <a:hueOff val="-7200000"/>
              <a:satOff val="-30002"/>
              <a:lumOff val="83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3000" kern="1200" dirty="0" smtClean="0">
              <a:solidFill>
                <a:schemeClr val="tx1"/>
              </a:solidFill>
            </a:rPr>
            <a:t>El sentido y los fines de la Educación</a:t>
          </a:r>
          <a:endParaRPr lang="es-MX" sz="3000" kern="1200" dirty="0">
            <a:solidFill>
              <a:schemeClr val="tx1"/>
            </a:solidFill>
          </a:endParaRPr>
        </a:p>
      </dsp:txBody>
      <dsp:txXfrm rot="-5400000">
        <a:off x="1050601" y="1354594"/>
        <a:ext cx="7283776" cy="880311"/>
      </dsp:txXfrm>
    </dsp:sp>
    <dsp:sp modelId="{947F1C3F-F275-44D9-B4C9-2CD068B4A7AA}">
      <dsp:nvSpPr>
        <dsp:cNvPr id="0" name=""/>
        <dsp:cNvSpPr/>
      </dsp:nvSpPr>
      <dsp:spPr>
        <a:xfrm rot="5400000">
          <a:off x="-225128" y="2837570"/>
          <a:ext cx="1500857" cy="1050600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2">
              <a:hueOff val="-14400000"/>
              <a:satOff val="-60003"/>
              <a:lumOff val="166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>
              <a:solidFill>
                <a:schemeClr val="tx1"/>
              </a:solidFill>
            </a:rPr>
            <a:t>3</a:t>
          </a:r>
          <a:endParaRPr lang="es-MX" sz="2900" kern="1200" dirty="0">
            <a:solidFill>
              <a:schemeClr val="tx1"/>
            </a:solidFill>
          </a:endParaRPr>
        </a:p>
      </dsp:txBody>
      <dsp:txXfrm rot="-5400000">
        <a:off x="1" y="3137741"/>
        <a:ext cx="1050600" cy="450257"/>
      </dsp:txXfrm>
    </dsp:sp>
    <dsp:sp modelId="{B74BA3CE-1801-40C9-B305-AD47134BFA19}">
      <dsp:nvSpPr>
        <dsp:cNvPr id="0" name=""/>
        <dsp:cNvSpPr/>
      </dsp:nvSpPr>
      <dsp:spPr>
        <a:xfrm rot="5400000">
          <a:off x="4228521" y="-565479"/>
          <a:ext cx="975557" cy="7331399"/>
        </a:xfrm>
        <a:prstGeom prst="round2SameRect">
          <a:avLst/>
        </a:prstGeom>
        <a:solidFill>
          <a:srgbClr val="7030A0">
            <a:alpha val="90000"/>
          </a:srgbClr>
        </a:solidFill>
        <a:ln w="25400" cap="flat" cmpd="sng" algn="ctr">
          <a:solidFill>
            <a:schemeClr val="accent2">
              <a:hueOff val="-14400000"/>
              <a:satOff val="-60003"/>
              <a:lumOff val="166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3000" kern="1200" dirty="0" smtClean="0">
              <a:solidFill>
                <a:schemeClr val="tx1"/>
              </a:solidFill>
            </a:rPr>
            <a:t>Educación y Sociedad</a:t>
          </a:r>
          <a:endParaRPr lang="es-MX" sz="3000" kern="1200" dirty="0">
            <a:solidFill>
              <a:schemeClr val="tx1"/>
            </a:solidFill>
          </a:endParaRPr>
        </a:p>
      </dsp:txBody>
      <dsp:txXfrm rot="-5400000">
        <a:off x="1050601" y="2660064"/>
        <a:ext cx="7283776" cy="88031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BC9EE6-5D69-474B-A8D3-2EDFCEBE76BE}">
      <dsp:nvSpPr>
        <dsp:cNvPr id="0" name=""/>
        <dsp:cNvSpPr/>
      </dsp:nvSpPr>
      <dsp:spPr>
        <a:xfrm>
          <a:off x="0" y="360045"/>
          <a:ext cx="8382000" cy="1028699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>
              <a:solidFill>
                <a:schemeClr val="tx1"/>
              </a:solidFill>
            </a:rPr>
            <a:t>Introducción y Conceptos Básicos de Filosofía de la Educación</a:t>
          </a:r>
          <a:endParaRPr lang="es-MX" sz="3200" kern="1200" dirty="0"/>
        </a:p>
      </dsp:txBody>
      <dsp:txXfrm>
        <a:off x="30130" y="390175"/>
        <a:ext cx="8321740" cy="968439"/>
      </dsp:txXfrm>
    </dsp:sp>
    <dsp:sp modelId="{257D2820-017F-46C3-9ABA-E24719145053}">
      <dsp:nvSpPr>
        <dsp:cNvPr id="0" name=""/>
        <dsp:cNvSpPr/>
      </dsp:nvSpPr>
      <dsp:spPr>
        <a:xfrm>
          <a:off x="0" y="1573911"/>
          <a:ext cx="1028699" cy="102869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78169F-2964-4D1E-A92A-272468D1839F}">
      <dsp:nvSpPr>
        <dsp:cNvPr id="0" name=""/>
        <dsp:cNvSpPr/>
      </dsp:nvSpPr>
      <dsp:spPr>
        <a:xfrm>
          <a:off x="1090422" y="1573911"/>
          <a:ext cx="7291577" cy="1028699"/>
        </a:xfrm>
        <a:prstGeom prst="roundRect">
          <a:avLst>
            <a:gd name="adj" fmla="val 1667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Introducción y objetivos de la Filosofía de la educación</a:t>
          </a:r>
          <a:endParaRPr lang="es-MX" sz="2200" kern="1200" dirty="0"/>
        </a:p>
      </dsp:txBody>
      <dsp:txXfrm>
        <a:off x="1140648" y="1624137"/>
        <a:ext cx="7191125" cy="928247"/>
      </dsp:txXfrm>
    </dsp:sp>
    <dsp:sp modelId="{E85693DC-6E85-4894-A46F-0F6DBB7EDCF6}">
      <dsp:nvSpPr>
        <dsp:cNvPr id="0" name=""/>
        <dsp:cNvSpPr/>
      </dsp:nvSpPr>
      <dsp:spPr>
        <a:xfrm>
          <a:off x="0" y="2726055"/>
          <a:ext cx="1028699" cy="102869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2EEC31-5511-40F0-99B0-A9EF304E0B3C}">
      <dsp:nvSpPr>
        <dsp:cNvPr id="0" name=""/>
        <dsp:cNvSpPr/>
      </dsp:nvSpPr>
      <dsp:spPr>
        <a:xfrm>
          <a:off x="1090422" y="2726055"/>
          <a:ext cx="7291577" cy="1028699"/>
        </a:xfrm>
        <a:prstGeom prst="roundRect">
          <a:avLst>
            <a:gd name="adj" fmla="val 1667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El concepto de educación</a:t>
          </a:r>
          <a:endParaRPr lang="es-MX" sz="2200" kern="1200" dirty="0"/>
        </a:p>
      </dsp:txBody>
      <dsp:txXfrm>
        <a:off x="1140648" y="2776281"/>
        <a:ext cx="7191125" cy="92824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0288C-8A5A-4726-A691-3D09C5E8BABC}">
      <dsp:nvSpPr>
        <dsp:cNvPr id="0" name=""/>
        <dsp:cNvSpPr/>
      </dsp:nvSpPr>
      <dsp:spPr>
        <a:xfrm>
          <a:off x="0" y="360045"/>
          <a:ext cx="8382000" cy="1028699"/>
        </a:xfrm>
        <a:prstGeom prst="roundRect">
          <a:avLst>
            <a:gd name="adj" fmla="val 10000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900" kern="1200" dirty="0" smtClean="0">
              <a:solidFill>
                <a:schemeClr val="tx1"/>
              </a:solidFill>
            </a:rPr>
            <a:t>El sentido y los fines de la Educación</a:t>
          </a:r>
          <a:endParaRPr lang="es-MX" sz="3900" kern="1200" dirty="0"/>
        </a:p>
      </dsp:txBody>
      <dsp:txXfrm>
        <a:off x="30130" y="390175"/>
        <a:ext cx="8321740" cy="968439"/>
      </dsp:txXfrm>
    </dsp:sp>
    <dsp:sp modelId="{7324C6E0-F651-49E7-B445-3773A685DBC5}">
      <dsp:nvSpPr>
        <dsp:cNvPr id="0" name=""/>
        <dsp:cNvSpPr/>
      </dsp:nvSpPr>
      <dsp:spPr>
        <a:xfrm>
          <a:off x="0" y="1573911"/>
          <a:ext cx="1028699" cy="102869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FB2B2-CFF9-4CBD-8D26-1B7B24C8B867}">
      <dsp:nvSpPr>
        <dsp:cNvPr id="0" name=""/>
        <dsp:cNvSpPr/>
      </dsp:nvSpPr>
      <dsp:spPr>
        <a:xfrm>
          <a:off x="1090422" y="1573911"/>
          <a:ext cx="7291577" cy="1028699"/>
        </a:xfrm>
        <a:prstGeom prst="roundRect">
          <a:avLst>
            <a:gd name="adj" fmla="val 1667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Educación para el mantenimiento de las estructuras o educación para el cambio social o la transformación personal.</a:t>
          </a:r>
          <a:endParaRPr lang="es-MX" sz="1500" kern="1200" dirty="0"/>
        </a:p>
      </dsp:txBody>
      <dsp:txXfrm>
        <a:off x="1140648" y="1624137"/>
        <a:ext cx="7191125" cy="928247"/>
      </dsp:txXfrm>
    </dsp:sp>
    <dsp:sp modelId="{99EB4D24-92FC-4B2F-996B-91DC5F427D64}">
      <dsp:nvSpPr>
        <dsp:cNvPr id="0" name=""/>
        <dsp:cNvSpPr/>
      </dsp:nvSpPr>
      <dsp:spPr>
        <a:xfrm>
          <a:off x="0" y="2726055"/>
          <a:ext cx="1028699" cy="102869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4E2FF7-B034-4EC7-80A1-4DC05080F463}">
      <dsp:nvSpPr>
        <dsp:cNvPr id="0" name=""/>
        <dsp:cNvSpPr/>
      </dsp:nvSpPr>
      <dsp:spPr>
        <a:xfrm>
          <a:off x="1090422" y="2726055"/>
          <a:ext cx="7291577" cy="1028699"/>
        </a:xfrm>
        <a:prstGeom prst="roundRect">
          <a:avLst>
            <a:gd name="adj" fmla="val 1667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Educación como la transmisión de conocimientos o la educación como el cultivo y la investigación de las habilidades que conduzcan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al desarrollo de la autonomía.</a:t>
          </a:r>
          <a:endParaRPr lang="es-MX" sz="1500" kern="1200" dirty="0"/>
        </a:p>
      </dsp:txBody>
      <dsp:txXfrm>
        <a:off x="1140648" y="2776281"/>
        <a:ext cx="7191125" cy="9282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480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 smtClean="0"/>
              <a:t>Click to edit Master text styles</a:t>
            </a:r>
          </a:p>
          <a:p>
            <a:pPr lvl="1"/>
            <a:r>
              <a:rPr lang="en-US" altLang="es-MX" smtClean="0"/>
              <a:t>Second level</a:t>
            </a:r>
          </a:p>
          <a:p>
            <a:pPr lvl="2"/>
            <a:r>
              <a:rPr lang="en-US" altLang="es-MX" smtClean="0"/>
              <a:t>Third level</a:t>
            </a:r>
          </a:p>
          <a:p>
            <a:pPr lvl="3"/>
            <a:r>
              <a:rPr lang="en-US" altLang="es-MX" smtClean="0"/>
              <a:t>Fourth level</a:t>
            </a:r>
          </a:p>
          <a:p>
            <a:pPr lvl="4"/>
            <a:r>
              <a:rPr lang="en-US" altLang="es-MX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3600" y="692150"/>
            <a:ext cx="51308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567025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es-MX" sz="1000" i="1"/>
              <a:t>1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s-MX" altLang="es-MX"/>
          </a:p>
        </p:txBody>
      </p:sp>
      <p:sp>
        <p:nvSpPr>
          <p:cNvPr id="4103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14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26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924800" y="609600"/>
            <a:ext cx="20955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38300" y="609600"/>
            <a:ext cx="61341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6942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179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52266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38300" y="1981200"/>
            <a:ext cx="411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905500" y="1981200"/>
            <a:ext cx="411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140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087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697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2351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20809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19183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285413" cy="685641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38300" y="609600"/>
            <a:ext cx="8382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título del patrón</a:t>
            </a:r>
            <a:endParaRPr lang="en-US" altLang="es-MX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38300" y="1981200"/>
            <a:ext cx="8382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  <a:endParaRPr lang="en-US" altLang="es-MX" smtClean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1646238" y="304800"/>
            <a:ext cx="8367712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1562100" cy="6856413"/>
          </a:xfrm>
          <a:prstGeom prst="rect">
            <a:avLst/>
          </a:prstGeom>
          <a:gradFill rotWithShape="0">
            <a:gsLst>
              <a:gs pos="0">
                <a:srgbClr val="FFCC66">
                  <a:gamma/>
                  <a:shade val="49804"/>
                  <a:invGamma/>
                </a:srgbClr>
              </a:gs>
              <a:gs pos="50000">
                <a:srgbClr val="FFCC66"/>
              </a:gs>
              <a:gs pos="100000">
                <a:srgbClr val="FFCC66">
                  <a:gamma/>
                  <a:shade val="49804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4" Type="http://schemas.openxmlformats.org/officeDocument/2006/relationships/diagramQuickStyle" Target="../diagrams/quickStyle11.xml"/><Relationship Id="rId5" Type="http://schemas.openxmlformats.org/officeDocument/2006/relationships/diagramColors" Target="../diagrams/colors11.xml"/><Relationship Id="rId6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100" y="1245146"/>
            <a:ext cx="8640959" cy="556823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71637" y="-99392"/>
            <a:ext cx="8413412" cy="1470025"/>
          </a:xfrm>
        </p:spPr>
        <p:txBody>
          <a:bodyPr/>
          <a:lstStyle/>
          <a:p>
            <a:r>
              <a:rPr lang="es-MX" sz="4000" b="1" dirty="0" smtClean="0"/>
              <a:t>FILOSOFÍA DE LA EDUCACIÓN</a:t>
            </a:r>
            <a:endParaRPr lang="es-MX" sz="40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8887" y="1700807"/>
            <a:ext cx="2912445" cy="2328453"/>
          </a:xfrm>
        </p:spPr>
        <p:txBody>
          <a:bodyPr/>
          <a:lstStyle/>
          <a:p>
            <a:r>
              <a:rPr lang="es-MX" b="1" dirty="0" smtClean="0">
                <a:solidFill>
                  <a:schemeClr val="bg2">
                    <a:lumMod val="10000"/>
                  </a:schemeClr>
                </a:solidFill>
              </a:rPr>
              <a:t>SEXTO SEMESTRE</a:t>
            </a:r>
          </a:p>
          <a:p>
            <a:endParaRPr lang="es-MX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s-MX" b="1" dirty="0" smtClean="0">
                <a:solidFill>
                  <a:schemeClr val="bg2">
                    <a:lumMod val="10000"/>
                  </a:schemeClr>
                </a:solidFill>
              </a:rPr>
              <a:t>=Encuadre=</a:t>
            </a:r>
            <a:endParaRPr lang="es-MX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2" y="140246"/>
            <a:ext cx="1671638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502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ESTRUCTURA DEL CURSO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0485615"/>
              </p:ext>
            </p:extLst>
          </p:nvPr>
        </p:nvGraphicFramePr>
        <p:xfrm>
          <a:off x="1638300" y="1981200"/>
          <a:ext cx="8382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1818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TEMAS DE LA UNIDAD 1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44741"/>
              </p:ext>
            </p:extLst>
          </p:nvPr>
        </p:nvGraphicFramePr>
        <p:xfrm>
          <a:off x="1638300" y="1700808"/>
          <a:ext cx="8382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852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TEMAS DE LA UNIDAD 2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8307049"/>
              </p:ext>
            </p:extLst>
          </p:nvPr>
        </p:nvGraphicFramePr>
        <p:xfrm>
          <a:off x="1638300" y="1772816"/>
          <a:ext cx="8382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87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TEMAS DE LA UNIDAD 3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107076"/>
              </p:ext>
            </p:extLst>
          </p:nvPr>
        </p:nvGraphicFramePr>
        <p:xfrm>
          <a:off x="1638300" y="1628800"/>
          <a:ext cx="8382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911252" y="5589240"/>
            <a:ext cx="6912768" cy="46166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Filosofía para Niños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169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ORIENTACIONES GENERALES PARA EL DESARROLLO DEL CURSO</a:t>
            </a:r>
            <a:endParaRPr lang="es-MX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9266069"/>
              </p:ext>
            </p:extLst>
          </p:nvPr>
        </p:nvGraphicFramePr>
        <p:xfrm>
          <a:off x="1638300" y="1981200"/>
          <a:ext cx="8382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905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EVALUACIÓN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800" dirty="0"/>
              <a:t>E</a:t>
            </a:r>
            <a:r>
              <a:rPr lang="es-MX" sz="2800" dirty="0" smtClean="0"/>
              <a:t>l </a:t>
            </a:r>
            <a:r>
              <a:rPr lang="es-MX" sz="2800" dirty="0"/>
              <a:t>curso sea evaluado a través de las evidencias que los estudiantes presentarán en cada una de las unidades de aprendizaje </a:t>
            </a:r>
            <a:r>
              <a:rPr lang="es-MX" sz="2800" dirty="0" smtClean="0"/>
              <a:t>y que </a:t>
            </a:r>
            <a:r>
              <a:rPr lang="es-MX" sz="2800" dirty="0"/>
              <a:t>formarán parte de su evidencia </a:t>
            </a:r>
            <a:r>
              <a:rPr lang="es-MX" sz="2800" dirty="0" smtClean="0"/>
              <a:t>integradora.</a:t>
            </a:r>
          </a:p>
          <a:p>
            <a:r>
              <a:rPr lang="es-MX" sz="2800" dirty="0">
                <a:solidFill>
                  <a:srgbClr val="FFFF00"/>
                </a:solidFill>
              </a:rPr>
              <a:t>L</a:t>
            </a:r>
            <a:r>
              <a:rPr lang="es-MX" sz="2800" dirty="0" smtClean="0">
                <a:solidFill>
                  <a:srgbClr val="FFFF00"/>
                </a:solidFill>
              </a:rPr>
              <a:t>os </a:t>
            </a:r>
            <a:r>
              <a:rPr lang="es-MX" sz="2800" dirty="0">
                <a:solidFill>
                  <a:srgbClr val="FFFF00"/>
                </a:solidFill>
              </a:rPr>
              <a:t>estudiantes demostrarán el desarrollo de las competencias que </a:t>
            </a:r>
            <a:r>
              <a:rPr lang="es-MX" sz="2800" dirty="0" smtClean="0">
                <a:solidFill>
                  <a:srgbClr val="FFFF00"/>
                </a:solidFill>
              </a:rPr>
              <a:t>están planteadas </a:t>
            </a:r>
            <a:r>
              <a:rPr lang="es-MX" sz="2800" dirty="0">
                <a:solidFill>
                  <a:srgbClr val="FFFF00"/>
                </a:solidFill>
              </a:rPr>
              <a:t>en la unidad, demostrando principalmente su capacidad </a:t>
            </a:r>
            <a:r>
              <a:rPr lang="es-MX" sz="2800" dirty="0" smtClean="0">
                <a:solidFill>
                  <a:srgbClr val="FFFF00"/>
                </a:solidFill>
              </a:rPr>
              <a:t>para </a:t>
            </a:r>
            <a:r>
              <a:rPr lang="es-MX" sz="2800" dirty="0">
                <a:solidFill>
                  <a:srgbClr val="FFFF00"/>
                </a:solidFill>
              </a:rPr>
              <a:t>argumentar y defender su postura en relación con los temas </a:t>
            </a:r>
            <a:r>
              <a:rPr lang="es-MX" sz="2800" dirty="0" smtClean="0">
                <a:solidFill>
                  <a:srgbClr val="FFFF00"/>
                </a:solidFill>
              </a:rPr>
              <a:t>de educación</a:t>
            </a:r>
            <a:r>
              <a:rPr lang="es-MX" sz="2800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5145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…evaluación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400" dirty="0"/>
              <a:t>Analizarán un documento, artículo académico u otro relacionado con el sistema educativo mexicano en el que identifiquen los </a:t>
            </a:r>
            <a:r>
              <a:rPr lang="es-MX" sz="2400" dirty="0" smtClean="0"/>
              <a:t>argumentos que </a:t>
            </a:r>
            <a:r>
              <a:rPr lang="es-MX" sz="2400" dirty="0"/>
              <a:t>se presentan, relacionen los contenidos de dicho documento con las posturas vistas durante el curso y argumenten su postura </a:t>
            </a:r>
            <a:r>
              <a:rPr lang="es-MX" sz="2400" dirty="0" smtClean="0"/>
              <a:t>personal con </a:t>
            </a:r>
            <a:r>
              <a:rPr lang="es-MX" sz="2400" dirty="0"/>
              <a:t>respecto a dicho documento de manera clara y sólida</a:t>
            </a:r>
            <a:r>
              <a:rPr lang="es-MX" sz="2400" dirty="0" smtClean="0"/>
              <a:t>.</a:t>
            </a:r>
          </a:p>
          <a:p>
            <a:r>
              <a:rPr lang="es-MX" sz="2400" dirty="0">
                <a:solidFill>
                  <a:srgbClr val="FFFF00"/>
                </a:solidFill>
              </a:rPr>
              <a:t>Al final el semestre los estudiantes entregarán un ensayo final, en el que demostrarán las competencias establecidas en el curso.</a:t>
            </a:r>
          </a:p>
        </p:txBody>
      </p:sp>
    </p:spTree>
    <p:extLst>
      <p:ext uri="{BB962C8B-B14F-4D97-AF65-F5344CB8AC3E}">
        <p14:creationId xmlns:p14="http://schemas.microsoft.com/office/powerpoint/2010/main" val="144681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EVALUACIÓN, </a:t>
            </a:r>
            <a:br>
              <a:rPr lang="es-MX" dirty="0" smtClean="0"/>
            </a:br>
            <a:r>
              <a:rPr lang="es-MX" dirty="0" smtClean="0"/>
              <a:t>criterios y valores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114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FECHAS ESPECIALES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Práctica docente: Marzo 23-27; Abril 13-17</a:t>
            </a:r>
          </a:p>
          <a:p>
            <a:endParaRPr lang="es-MX" dirty="0" smtClean="0"/>
          </a:p>
          <a:p>
            <a:r>
              <a:rPr lang="es-MX" dirty="0" smtClean="0">
                <a:solidFill>
                  <a:srgbClr val="FFFF00"/>
                </a:solidFill>
              </a:rPr>
              <a:t>Evaluaciones: Marzo 9-13; Mayo 4-8; Junio 15-17 </a:t>
            </a:r>
            <a:endParaRPr lang="es-MX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686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38300" y="5382344"/>
            <a:ext cx="8382000" cy="1143000"/>
          </a:xfrm>
        </p:spPr>
        <p:txBody>
          <a:bodyPr/>
          <a:lstStyle/>
          <a:p>
            <a:r>
              <a:rPr lang="es-MX" dirty="0" smtClean="0"/>
              <a:t>“Conócete a ti mismo”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 rot="20639199">
            <a:off x="2479204" y="960202"/>
            <a:ext cx="56166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 b="1" dirty="0" smtClean="0">
                <a:solidFill>
                  <a:srgbClr val="FFFF00"/>
                </a:solidFill>
              </a:rPr>
              <a:t>Éxito!!</a:t>
            </a:r>
            <a:endParaRPr lang="es-MX" sz="8800" b="1" dirty="0">
              <a:solidFill>
                <a:srgbClr val="FFFF00"/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625" y="2915562"/>
            <a:ext cx="3534147" cy="2650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18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PROPÓSITO DEL CURSO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El propósito del curso FILOSOFÍA DE LA EDUCACIÓN es que los estudiantes indaguen </a:t>
            </a:r>
            <a:r>
              <a:rPr lang="es-MX" b="1" dirty="0"/>
              <a:t>críticamente</a:t>
            </a:r>
            <a:r>
              <a:rPr lang="es-MX" dirty="0"/>
              <a:t> sobre distintas perspectivas filosóficas </a:t>
            </a:r>
            <a:r>
              <a:rPr lang="es-MX" dirty="0" smtClean="0"/>
              <a:t>que arrojan </a:t>
            </a:r>
            <a:r>
              <a:rPr lang="es-MX" dirty="0"/>
              <a:t>luz a los principales conceptos y actividades constitutivas de la labor </a:t>
            </a:r>
            <a:r>
              <a:rPr lang="es-MX" dirty="0" smtClean="0"/>
              <a:t>pedagógica.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167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8001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543300" y="62484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6224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3656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MX" altLang="es-MX" dirty="0" smtClean="0"/>
              <a:t>CARACTERÍSTICAS DEL CURSO</a:t>
            </a:r>
            <a:endParaRPr lang="es-MX" altLang="es-MX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939738369"/>
              </p:ext>
            </p:extLst>
          </p:nvPr>
        </p:nvGraphicFramePr>
        <p:xfrm>
          <a:off x="2407196" y="1916832"/>
          <a:ext cx="6858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159724" y="5085184"/>
            <a:ext cx="2880321" cy="1200329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…a partir de casos de análisis, y preguntas </a:t>
            </a:r>
            <a:r>
              <a:rPr lang="es-MX" dirty="0" err="1" smtClean="0"/>
              <a:t>problematizadoras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5196377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38300" y="332656"/>
            <a:ext cx="8382000" cy="1143000"/>
          </a:xfrm>
        </p:spPr>
        <p:txBody>
          <a:bodyPr/>
          <a:lstStyle/>
          <a:p>
            <a:r>
              <a:rPr lang="es-MX" dirty="0" smtClean="0"/>
              <a:t>…se reflexiona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357182"/>
              </p:ext>
            </p:extLst>
          </p:nvPr>
        </p:nvGraphicFramePr>
        <p:xfrm>
          <a:off x="781744" y="1600201"/>
          <a:ext cx="92583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2746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38300" y="332656"/>
            <a:ext cx="8382000" cy="1143000"/>
          </a:xfrm>
        </p:spPr>
        <p:txBody>
          <a:bodyPr/>
          <a:lstStyle/>
          <a:p>
            <a:r>
              <a:rPr lang="es-MX" dirty="0" smtClean="0"/>
              <a:t>DESCRIPCIÓN DEL CURSO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208865"/>
              </p:ext>
            </p:extLst>
          </p:nvPr>
        </p:nvGraphicFramePr>
        <p:xfrm>
          <a:off x="781744" y="1600201"/>
          <a:ext cx="9258300" cy="525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6680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ASIGNATURAS CON LAS QUE SE RELACIONA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774966"/>
              </p:ext>
            </p:extLst>
          </p:nvPr>
        </p:nvGraphicFramePr>
        <p:xfrm>
          <a:off x="1759124" y="2060848"/>
          <a:ext cx="8352928" cy="4065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4947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dirty="0" smtClean="0"/>
              <a:t>COMPETENCIAS DEL PERFIL DE EGRESO RELACIONADAS CON EL CURSO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38300" y="1981200"/>
            <a:ext cx="8382000" cy="4400128"/>
          </a:xfrm>
        </p:spPr>
        <p:txBody>
          <a:bodyPr/>
          <a:lstStyle/>
          <a:p>
            <a:pPr marL="0" indent="0" algn="just">
              <a:buNone/>
            </a:pPr>
            <a:r>
              <a:rPr lang="es-MX" b="1" dirty="0"/>
              <a:t> Actúa de manera ética ante la diversidad de situaciones que se presentan en la práctica profesional.</a:t>
            </a:r>
          </a:p>
          <a:p>
            <a:pPr marL="0" indent="0" algn="just">
              <a:buNone/>
            </a:pPr>
            <a:endParaRPr lang="es-MX" b="1" dirty="0" smtClean="0">
              <a:solidFill>
                <a:srgbClr val="FFC000"/>
              </a:solidFill>
            </a:endParaRPr>
          </a:p>
          <a:p>
            <a:pPr marL="0" indent="0" algn="just">
              <a:buNone/>
            </a:pPr>
            <a:r>
              <a:rPr lang="es-MX" b="1" dirty="0" smtClean="0">
                <a:solidFill>
                  <a:srgbClr val="FFC000"/>
                </a:solidFill>
              </a:rPr>
              <a:t> </a:t>
            </a:r>
            <a:r>
              <a:rPr lang="es-MX" b="1" dirty="0">
                <a:solidFill>
                  <a:srgbClr val="FFC000"/>
                </a:solidFill>
              </a:rPr>
              <a:t>Utiliza recursos de la investigación educativa para enriquecer la práctica docente, expresando su interés por la ciencia y la </a:t>
            </a:r>
            <a:r>
              <a:rPr lang="es-MX" b="1" dirty="0" smtClean="0">
                <a:solidFill>
                  <a:srgbClr val="FFC000"/>
                </a:solidFill>
              </a:rPr>
              <a:t>propia investigación</a:t>
            </a:r>
            <a:r>
              <a:rPr lang="es-MX" b="1" dirty="0">
                <a:solidFill>
                  <a:srgbClr val="FFC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8033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CURSO DESARROLLA 4 COMPETENCIAS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791179"/>
              </p:ext>
            </p:extLst>
          </p:nvPr>
        </p:nvGraphicFramePr>
        <p:xfrm>
          <a:off x="1638300" y="1981200"/>
          <a:ext cx="8382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2663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…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797004"/>
              </p:ext>
            </p:extLst>
          </p:nvPr>
        </p:nvGraphicFramePr>
        <p:xfrm>
          <a:off x="1638300" y="548680"/>
          <a:ext cx="838200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2484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OLDTUBE">
  <a:themeElements>
    <a:clrScheme name="">
      <a:dk1>
        <a:srgbClr val="969696"/>
      </a:dk1>
      <a:lt1>
        <a:srgbClr val="FFFFFF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AAAAAA"/>
      </a:accent3>
      <a:accent4>
        <a:srgbClr val="DADADA"/>
      </a:accent4>
      <a:accent5>
        <a:srgbClr val="AAE2CA"/>
      </a:accent5>
      <a:accent6>
        <a:srgbClr val="2D2DB9"/>
      </a:accent6>
      <a:hlink>
        <a:srgbClr val="FFCC66"/>
      </a:hlink>
      <a:folHlink>
        <a:srgbClr val="969696"/>
      </a:folHlink>
    </a:clrScheme>
    <a:fontScheme name="GOLDTUB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OLDTUB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LDTUB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LDTUB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LDTUB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LDTUB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LDTUB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DTUB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DTUB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DTUB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DTUB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DTUB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DTUB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GOLDTUBE</Template>
  <TotalTime>212</TotalTime>
  <Pages>8899840</Pages>
  <Words>737</Words>
  <Application>Microsoft Macintosh PowerPoint</Application>
  <PresentationFormat>Diapositivas de 35 mm</PresentationFormat>
  <Paragraphs>82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GOLDTUBE</vt:lpstr>
      <vt:lpstr>FILOSOFÍA DE LA EDUCACIÓN</vt:lpstr>
      <vt:lpstr>PROPÓSITO DEL CURSO</vt:lpstr>
      <vt:lpstr>CARACTERÍSTICAS DEL CURSO</vt:lpstr>
      <vt:lpstr>…se reflexiona</vt:lpstr>
      <vt:lpstr>DESCRIPCIÓN DEL CURSO</vt:lpstr>
      <vt:lpstr>ASIGNATURAS CON LAS QUE SE RELACIONA</vt:lpstr>
      <vt:lpstr>COMPETENCIAS DEL PERFIL DE EGRESO RELACIONADAS CON EL CURSO</vt:lpstr>
      <vt:lpstr>EL CURSO DESARROLLA 4 COMPETENCIAS</vt:lpstr>
      <vt:lpstr>…</vt:lpstr>
      <vt:lpstr>ESTRUCTURA DEL CURSO</vt:lpstr>
      <vt:lpstr>TEMAS DE LA UNIDAD 1</vt:lpstr>
      <vt:lpstr>TEMAS DE LA UNIDAD 2</vt:lpstr>
      <vt:lpstr>TEMAS DE LA UNIDAD 3</vt:lpstr>
      <vt:lpstr>ORIENTACIONES GENERALES PARA EL DESARROLLO DEL CURSO</vt:lpstr>
      <vt:lpstr>EVALUACIÓN</vt:lpstr>
      <vt:lpstr>…evaluación</vt:lpstr>
      <vt:lpstr>EVALUACIÓN,  criterios y valores</vt:lpstr>
      <vt:lpstr>FECHAS ESPECIALES</vt:lpstr>
      <vt:lpstr>“Conócete a ti mismo”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CARACTERÍSTICAS DEL CURSO</dc:title>
  <dc:creator>Adán</dc:creator>
  <cp:lastModifiedBy>Marcia Elizabeth Jimenez Hoyos</cp:lastModifiedBy>
  <cp:revision>20</cp:revision>
  <dcterms:created xsi:type="dcterms:W3CDTF">2015-01-31T14:53:45Z</dcterms:created>
  <dcterms:modified xsi:type="dcterms:W3CDTF">2015-02-03T23:06:48Z</dcterms:modified>
</cp:coreProperties>
</file>