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3492-CED4-4671-A14D-BA5BA086EC74}" type="datetimeFigureOut">
              <a:rPr lang="es-MX" smtClean="0"/>
              <a:t>28/01/2015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F929-D53C-476B-A2AC-ADA9F6E5C0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5029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3492-CED4-4671-A14D-BA5BA086EC74}" type="datetimeFigureOut">
              <a:rPr lang="es-MX" smtClean="0"/>
              <a:t>28/01/2015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F929-D53C-476B-A2AC-ADA9F6E5C0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9638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3492-CED4-4671-A14D-BA5BA086EC74}" type="datetimeFigureOut">
              <a:rPr lang="es-MX" smtClean="0"/>
              <a:t>28/01/2015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F929-D53C-476B-A2AC-ADA9F6E5C0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3392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3492-CED4-4671-A14D-BA5BA086EC74}" type="datetimeFigureOut">
              <a:rPr lang="es-MX" smtClean="0"/>
              <a:t>28/01/2015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F929-D53C-476B-A2AC-ADA9F6E5C0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6950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3492-CED4-4671-A14D-BA5BA086EC74}" type="datetimeFigureOut">
              <a:rPr lang="es-MX" smtClean="0"/>
              <a:t>28/01/2015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F929-D53C-476B-A2AC-ADA9F6E5C0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6092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3492-CED4-4671-A14D-BA5BA086EC74}" type="datetimeFigureOut">
              <a:rPr lang="es-MX" smtClean="0"/>
              <a:t>28/01/2015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F929-D53C-476B-A2AC-ADA9F6E5C0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0753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3492-CED4-4671-A14D-BA5BA086EC74}" type="datetimeFigureOut">
              <a:rPr lang="es-MX" smtClean="0"/>
              <a:t>28/01/2015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F929-D53C-476B-A2AC-ADA9F6E5C0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0899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3492-CED4-4671-A14D-BA5BA086EC74}" type="datetimeFigureOut">
              <a:rPr lang="es-MX" smtClean="0"/>
              <a:t>28/01/2015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F929-D53C-476B-A2AC-ADA9F6E5C0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6429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3492-CED4-4671-A14D-BA5BA086EC74}" type="datetimeFigureOut">
              <a:rPr lang="es-MX" smtClean="0"/>
              <a:t>28/01/2015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F929-D53C-476B-A2AC-ADA9F6E5C0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900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3492-CED4-4671-A14D-BA5BA086EC74}" type="datetimeFigureOut">
              <a:rPr lang="es-MX" smtClean="0"/>
              <a:t>28/01/2015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F929-D53C-476B-A2AC-ADA9F6E5C0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8812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3492-CED4-4671-A14D-BA5BA086EC74}" type="datetimeFigureOut">
              <a:rPr lang="es-MX" smtClean="0"/>
              <a:t>28/01/2015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F929-D53C-476B-A2AC-ADA9F6E5C0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725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A3492-CED4-4671-A14D-BA5BA086EC74}" type="datetimeFigureOut">
              <a:rPr lang="es-MX" smtClean="0"/>
              <a:t>28/01/2015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AF929-D53C-476B-A2AC-ADA9F6E5C0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4078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FILOSOFÍA DE LA EDUCACIÓN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SEXTO SEMESTRE</a:t>
            </a:r>
          </a:p>
          <a:p>
            <a:r>
              <a:rPr lang="es-MX" dirty="0" smtClean="0"/>
              <a:t>ENCUADRE</a:t>
            </a:r>
            <a:endParaRPr lang="es-MX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172" y="692696"/>
            <a:ext cx="1485900" cy="110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32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FECHAS DE PRAXIS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23 27 marzo</a:t>
            </a:r>
          </a:p>
          <a:p>
            <a:r>
              <a:rPr lang="es-MX" dirty="0" smtClean="0"/>
              <a:t>13-17 abril</a:t>
            </a:r>
          </a:p>
          <a:p>
            <a:endParaRPr lang="es-MX" dirty="0"/>
          </a:p>
          <a:p>
            <a:r>
              <a:rPr lang="es-MX" dirty="0" smtClean="0"/>
              <a:t>28 sesiones reales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560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EVALUACIONES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9-13 MARZO</a:t>
            </a:r>
          </a:p>
          <a:p>
            <a:r>
              <a:rPr lang="es-MX" dirty="0" smtClean="0"/>
              <a:t>4-8 MAYO</a:t>
            </a:r>
          </a:p>
          <a:p>
            <a:r>
              <a:rPr lang="es-MX" dirty="0" smtClean="0"/>
              <a:t>15-17 JUNIO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4310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ACTIVIDAD INTRODUCTORIA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PRIMER SEMANA Encuadre y </a:t>
            </a:r>
            <a:r>
              <a:rPr lang="es-MX" dirty="0" err="1" smtClean="0"/>
              <a:t>actvs</a:t>
            </a:r>
            <a:r>
              <a:rPr lang="es-MX" dirty="0" smtClean="0"/>
              <a:t>. 1 y 2</a:t>
            </a:r>
          </a:p>
          <a:p>
            <a:r>
              <a:rPr lang="es-MX" dirty="0" smtClean="0"/>
              <a:t>SEGUNDA SEMANA </a:t>
            </a:r>
            <a:r>
              <a:rPr lang="es-MX" dirty="0" err="1" smtClean="0"/>
              <a:t>actvs</a:t>
            </a:r>
            <a:r>
              <a:rPr lang="es-MX" dirty="0" smtClean="0"/>
              <a:t>. 3 y 4</a:t>
            </a:r>
          </a:p>
          <a:p>
            <a:r>
              <a:rPr lang="es-MX" dirty="0" smtClean="0"/>
              <a:t>UNIDAD 1, hasta el 6 marzo</a:t>
            </a:r>
          </a:p>
          <a:p>
            <a:r>
              <a:rPr lang="es-MX" dirty="0" smtClean="0"/>
              <a:t>UNIDAD 2, el 16 marzo (semanas)</a:t>
            </a:r>
          </a:p>
          <a:p>
            <a:r>
              <a:rPr lang="es-MX" dirty="0" smtClean="0"/>
              <a:t>UNIDAD 3, el 11 mayo inicio, termina 22-26 junio (15-17 evaluaciones)</a:t>
            </a:r>
          </a:p>
        </p:txBody>
      </p:sp>
    </p:spTree>
    <p:extLst>
      <p:ext uri="{BB962C8B-B14F-4D97-AF65-F5344CB8AC3E}">
        <p14:creationId xmlns:p14="http://schemas.microsoft.com/office/powerpoint/2010/main" val="90778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74</Words>
  <Application>Microsoft Office PowerPoint</Application>
  <PresentationFormat>Presentación en pantalla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FILOSOFÍA DE LA EDUCACIÓN</vt:lpstr>
      <vt:lpstr>FECHAS DE PRAXIS</vt:lpstr>
      <vt:lpstr>EVALUACIONES</vt:lpstr>
      <vt:lpstr>ACTIVIDAD INTRODUCTORIA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FILOSOFÍA DE LA EDUCACIÓN</dc:title>
  <dc:creator>Adán</dc:creator>
  <cp:lastModifiedBy>Adán</cp:lastModifiedBy>
  <cp:revision>4</cp:revision>
  <dcterms:created xsi:type="dcterms:W3CDTF">2015-01-28T18:00:47Z</dcterms:created>
  <dcterms:modified xsi:type="dcterms:W3CDTF">2015-01-28T18:59:31Z</dcterms:modified>
</cp:coreProperties>
</file>