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7"/>
  </p:notesMasterIdLst>
  <p:sldIdLst>
    <p:sldId id="256" r:id="rId2"/>
    <p:sldId id="257" r:id="rId3"/>
    <p:sldId id="261" r:id="rId4"/>
    <p:sldId id="258" r:id="rId5"/>
    <p:sldId id="259" r:id="rId6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091A8B-EA4F-4973-9743-7B0106CC40AA}" type="datetimeFigureOut">
              <a:rPr lang="es-MX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A6A5DF3-2000-434C-9B94-C798BF698C0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AC1CFC9-E822-49DE-A7A2-DF62CDCA5DB9}" type="slidenum">
              <a:rPr lang="es-MX" smtClean="0">
                <a:latin typeface="Arial" charset="0"/>
                <a:cs typeface="Arial" charset="0"/>
              </a:rPr>
              <a:pPr/>
              <a:t>1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7725DC-77D4-409D-AFF4-4E4474244B1C}" type="slidenum">
              <a:rPr lang="es-MX" smtClean="0">
                <a:latin typeface="Arial" charset="0"/>
                <a:cs typeface="Arial" charset="0"/>
              </a:rPr>
              <a:pPr/>
              <a:t>2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7725DC-77D4-409D-AFF4-4E4474244B1C}" type="slidenum">
              <a:rPr lang="es-MX" smtClean="0">
                <a:latin typeface="Arial" charset="0"/>
                <a:cs typeface="Arial" charset="0"/>
              </a:rPr>
              <a:pPr/>
              <a:t>3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21321A-028F-421D-B103-003BEC2BB036}" type="slidenum">
              <a:rPr lang="es-MX" smtClean="0">
                <a:latin typeface="Arial" charset="0"/>
                <a:cs typeface="Arial" charset="0"/>
              </a:rPr>
              <a:pPr/>
              <a:t>4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754AAD-945C-410C-90AC-7757BA3306A7}" type="slidenum">
              <a:rPr lang="es-MX" smtClean="0">
                <a:latin typeface="Arial" charset="0"/>
                <a:cs typeface="Arial" charset="0"/>
              </a:rPr>
              <a:pPr/>
              <a:t>5</a:t>
            </a:fld>
            <a:endParaRPr lang="es-MX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F33B76-2D55-4244-8601-3A6C08650ADD}" type="datetimeFigureOut">
              <a:rPr lang="es-MX" smtClean="0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33F13C99-CBDE-4CFA-9A10-31D41A8B50CA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999119-F5A4-4157-941D-5465F95E41C1}" type="datetimeFigureOut">
              <a:rPr lang="es-MX" smtClean="0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998950-8686-4E44-9FFE-A788DEED7B5F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D13008-14DF-4C71-A6CE-3F46E3F1ECA4}" type="datetimeFigureOut">
              <a:rPr lang="es-MX" smtClean="0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A208E-5A07-4929-903B-4B34F9F46092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E82E0D-8E65-4ACE-9177-E243379A28E6}" type="datetimeFigureOut">
              <a:rPr lang="es-MX" smtClean="0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C80DB40C-8DE7-46C9-AE22-64FF0110DD38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489C0C-9743-4B8D-96C0-D8B1EB5FB8BA}" type="datetimeFigureOut">
              <a:rPr lang="es-MX" smtClean="0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9A8DE-0E98-49E1-BEE4-7C8057C317CE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56232B-4201-4227-BF43-C4A8658859CA}" type="datetimeFigureOut">
              <a:rPr lang="es-MX" smtClean="0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28DD7A-7FB9-49C3-9BCF-0DF7EEDF2F10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6A9D8C-66F9-4B09-AE07-F9C891FD94AA}" type="datetimeFigureOut">
              <a:rPr lang="es-MX" smtClean="0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665257B3-16C9-4D7B-8F48-CC727F115459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0D4DDC-5528-4518-802B-645E34930D4F}" type="datetimeFigureOut">
              <a:rPr lang="es-MX" smtClean="0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1F771-1224-4A43-87D4-2D38A4398596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242F87-665B-45B9-BE2A-8E4F603DCD3B}" type="datetimeFigureOut">
              <a:rPr lang="es-MX" smtClean="0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4E7324-5D16-4BC3-A54B-C6E09FF37474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395558-4073-49C5-87C1-9AC30BED7B3C}" type="datetimeFigureOut">
              <a:rPr lang="es-MX" smtClean="0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961D65-9A86-4C3D-9E81-9A9514EA1EB7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41CE19-145D-46E1-B297-EAE3686000CD}" type="datetimeFigureOut">
              <a:rPr lang="es-MX" smtClean="0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FA5C4-C3A1-405F-B4F1-CD0C23D510F0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5DFAA3C-7A3C-49D4-9805-D8DFAC7AC06C}" type="datetimeFigureOut">
              <a:rPr lang="es-MX" smtClean="0"/>
              <a:pPr>
                <a:defRPr/>
              </a:pPr>
              <a:t>06/02/2013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76C3258-DF0C-4DE6-8928-E5E71984BC9E}" type="slidenum">
              <a:rPr lang="es-MX" smtClean="0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285720" y="6000768"/>
            <a:ext cx="86805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MX" sz="2800" dirty="0" smtClean="0">
                <a:latin typeface="Castellar" pitchFamily="18" charset="0"/>
              </a:rPr>
              <a:t>PROFR. LUIS ENRIQUE CONTRERAS </a:t>
            </a:r>
            <a:r>
              <a:rPr lang="es-MX" sz="2800" dirty="0" smtClean="0">
                <a:latin typeface="Castellar" pitchFamily="18" charset="0"/>
              </a:rPr>
              <a:t>GARCÍA</a:t>
            </a:r>
            <a:endParaRPr lang="es-MX" sz="2800" dirty="0">
              <a:latin typeface="Castellar" pitchFamily="18" charset="0"/>
            </a:endParaRPr>
          </a:p>
        </p:txBody>
      </p:sp>
      <p:sp>
        <p:nvSpPr>
          <p:cNvPr id="8195" name="4 CuadroTexto"/>
          <p:cNvSpPr txBox="1">
            <a:spLocks noChangeArrowheads="1"/>
          </p:cNvSpPr>
          <p:nvPr/>
        </p:nvSpPr>
        <p:spPr bwMode="auto">
          <a:xfrm>
            <a:off x="1714480" y="571480"/>
            <a:ext cx="56124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4800" dirty="0">
                <a:latin typeface="Georgia" pitchFamily="18" charset="0"/>
              </a:rPr>
              <a:t>COMPUTACIÓN </a:t>
            </a:r>
            <a:r>
              <a:rPr lang="es-MX" sz="4800" dirty="0" smtClean="0">
                <a:latin typeface="Georgia" pitchFamily="18" charset="0"/>
              </a:rPr>
              <a:t>IV</a:t>
            </a:r>
            <a:endParaRPr lang="es-MX" sz="4800" dirty="0">
              <a:latin typeface="Georgia" pitchFamily="18" charset="0"/>
            </a:endParaRPr>
          </a:p>
        </p:txBody>
      </p:sp>
      <p:sp>
        <p:nvSpPr>
          <p:cNvPr id="8196" name="5 CuadroTexto"/>
          <p:cNvSpPr txBox="1">
            <a:spLocks noChangeArrowheads="1"/>
          </p:cNvSpPr>
          <p:nvPr/>
        </p:nvSpPr>
        <p:spPr bwMode="auto">
          <a:xfrm>
            <a:off x="697808" y="2357430"/>
            <a:ext cx="787472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3200" dirty="0" smtClean="0">
                <a:latin typeface="Constantia" pitchFamily="18" charset="0"/>
              </a:rPr>
              <a:t>Extensiones de video, Extensiones de audio,</a:t>
            </a:r>
          </a:p>
          <a:p>
            <a:r>
              <a:rPr lang="es-MX" sz="3200" dirty="0" smtClean="0">
                <a:latin typeface="Constantia" pitchFamily="18" charset="0"/>
              </a:rPr>
              <a:t>A</a:t>
            </a:r>
            <a:r>
              <a:rPr lang="es-MX" sz="3200" dirty="0" smtClean="0">
                <a:latin typeface="Constantia" pitchFamily="18" charset="0"/>
              </a:rPr>
              <a:t>rchivos  Winrar, </a:t>
            </a:r>
            <a:r>
              <a:rPr lang="es-MX" sz="3200" dirty="0" smtClean="0">
                <a:latin typeface="Constantia" pitchFamily="18" charset="0"/>
              </a:rPr>
              <a:t>Format Factory,</a:t>
            </a:r>
            <a:r>
              <a:rPr lang="es-MX" sz="2000" b="1" dirty="0" smtClean="0"/>
              <a:t> </a:t>
            </a:r>
            <a:r>
              <a:rPr lang="es-MX" sz="3200" dirty="0" smtClean="0">
                <a:solidFill>
                  <a:prstClr val="black"/>
                </a:solidFill>
                <a:latin typeface="Constantia" pitchFamily="18" charset="0"/>
              </a:rPr>
              <a:t>Virus, </a:t>
            </a:r>
            <a:endParaRPr lang="es-MX" sz="2000" b="1" dirty="0" smtClean="0"/>
          </a:p>
          <a:p>
            <a:pPr lvl="0"/>
            <a:r>
              <a:rPr lang="es-MX" sz="3200" dirty="0" smtClean="0">
                <a:latin typeface="Constantia" pitchFamily="18" charset="0"/>
              </a:rPr>
              <a:t>Video  editor  (</a:t>
            </a:r>
            <a:r>
              <a:rPr lang="es-MX" sz="3200" dirty="0" smtClean="0">
                <a:latin typeface="Constantia" pitchFamily="18" charset="0"/>
              </a:rPr>
              <a:t>Wonder </a:t>
            </a:r>
            <a:r>
              <a:rPr lang="es-MX" sz="3200" dirty="0" smtClean="0">
                <a:latin typeface="Constantia" pitchFamily="18" charset="0"/>
              </a:rPr>
              <a:t>share)</a:t>
            </a:r>
          </a:p>
          <a:p>
            <a:endParaRPr lang="es-MX" sz="32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Rectángulo"/>
          <p:cNvSpPr>
            <a:spLocks noChangeArrowheads="1"/>
          </p:cNvSpPr>
          <p:nvPr/>
        </p:nvSpPr>
        <p:spPr bwMode="auto">
          <a:xfrm>
            <a:off x="214282" y="500042"/>
            <a:ext cx="87254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 i="1" dirty="0">
                <a:latin typeface="Georgia" pitchFamily="18" charset="0"/>
              </a:rPr>
              <a:t>ORGANIZACIÓN  DE LOS CONTENIDOS</a:t>
            </a:r>
            <a:endParaRPr lang="es-MX" sz="3200" b="1" i="1" dirty="0">
              <a:latin typeface="Georgia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27050" y="1714500"/>
            <a:ext cx="3705181" cy="403187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u="sng" dirty="0" smtClean="0">
                <a:latin typeface="Cambria" pitchFamily="18" charset="0"/>
                <a:cs typeface="+mn-cs"/>
              </a:rPr>
              <a:t>Extensiones de Video</a:t>
            </a:r>
            <a:endParaRPr lang="es-MX" sz="2800" dirty="0">
              <a:latin typeface="Cambr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dirty="0" smtClean="0">
                <a:latin typeface="Constantia" pitchFamily="18" charset="0"/>
              </a:rPr>
              <a:t>1.  Significado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dirty="0" smtClean="0">
                <a:latin typeface="Constantia" pitchFamily="18" charset="0"/>
              </a:rPr>
              <a:t>2.  Reproductores</a:t>
            </a:r>
            <a:endParaRPr lang="es-MX" sz="2800" dirty="0" smtClean="0">
              <a:latin typeface="Constantia" pitchFamily="18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800" b="1" u="sng" dirty="0" smtClean="0">
              <a:solidFill>
                <a:prstClr val="black"/>
              </a:solidFill>
              <a:latin typeface="Cambria" pitchFamily="18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u="sng" dirty="0" smtClean="0">
                <a:solidFill>
                  <a:prstClr val="black"/>
                </a:solidFill>
                <a:latin typeface="Cambria" pitchFamily="18" charset="0"/>
              </a:rPr>
              <a:t>Extensiones </a:t>
            </a:r>
            <a:r>
              <a:rPr lang="es-MX" sz="2800" b="1" u="sng" dirty="0" smtClean="0">
                <a:solidFill>
                  <a:prstClr val="black"/>
                </a:solidFill>
                <a:latin typeface="Cambria" pitchFamily="18" charset="0"/>
              </a:rPr>
              <a:t>de </a:t>
            </a:r>
            <a:r>
              <a:rPr lang="es-MX" sz="2800" b="1" u="sng" dirty="0" smtClean="0">
                <a:solidFill>
                  <a:prstClr val="black"/>
                </a:solidFill>
                <a:latin typeface="Cambria" pitchFamily="18" charset="0"/>
              </a:rPr>
              <a:t>Audio</a:t>
            </a:r>
            <a:endParaRPr lang="es-MX" sz="2800" dirty="0" smtClean="0">
              <a:solidFill>
                <a:prstClr val="black"/>
              </a:solidFill>
              <a:latin typeface="Cambria" pitchFamily="18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dirty="0" smtClean="0">
                <a:solidFill>
                  <a:prstClr val="black"/>
                </a:solidFill>
                <a:latin typeface="Constantia" pitchFamily="18" charset="0"/>
              </a:rPr>
              <a:t>1.  Significado</a:t>
            </a:r>
            <a:endParaRPr lang="es-MX" sz="28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dirty="0" smtClean="0">
                <a:solidFill>
                  <a:prstClr val="black"/>
                </a:solidFill>
                <a:latin typeface="Constantia" pitchFamily="18" charset="0"/>
              </a:rPr>
              <a:t>2.  Reproductores</a:t>
            </a:r>
            <a:endParaRPr lang="es-MX" sz="2800" dirty="0" smtClean="0">
              <a:solidFill>
                <a:prstClr val="black"/>
              </a:solidFill>
              <a:latin typeface="Constantia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2000" dirty="0">
              <a:latin typeface="Constantia" pitchFamily="18" charset="0"/>
              <a:cs typeface="+mn-cs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s-MX" sz="20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Rectángulo"/>
          <p:cNvSpPr>
            <a:spLocks noChangeArrowheads="1"/>
          </p:cNvSpPr>
          <p:nvPr/>
        </p:nvSpPr>
        <p:spPr bwMode="auto">
          <a:xfrm>
            <a:off x="214282" y="500042"/>
            <a:ext cx="87254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 i="1" dirty="0">
                <a:latin typeface="Georgia" pitchFamily="18" charset="0"/>
              </a:rPr>
              <a:t>ORGANIZACIÓN  DE LOS CONTENIDOS</a:t>
            </a:r>
            <a:endParaRPr lang="es-MX" sz="3200" b="1" i="1" dirty="0">
              <a:latin typeface="Georgia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5720" y="1928802"/>
            <a:ext cx="4643470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u="sng" dirty="0" smtClean="0">
                <a:latin typeface="Cambria" pitchFamily="18" charset="0"/>
                <a:cs typeface="+mn-cs"/>
              </a:rPr>
              <a:t>Archivos Winrar</a:t>
            </a:r>
            <a:endParaRPr lang="es-MX" sz="2800" dirty="0">
              <a:latin typeface="Cambria" pitchFamily="18" charset="0"/>
              <a:cs typeface="+mn-cs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sz="2800" dirty="0" smtClean="0">
                <a:latin typeface="Constantia" pitchFamily="18" charset="0"/>
                <a:cs typeface="+mn-cs"/>
              </a:rPr>
              <a:t>Funcionamiento y utilidad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2800" dirty="0" smtClean="0">
              <a:latin typeface="Constantia" pitchFamily="18" charset="0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u="sng" dirty="0" smtClean="0">
                <a:latin typeface="Cambria" pitchFamily="18" charset="0"/>
              </a:rPr>
              <a:t>Format </a:t>
            </a:r>
            <a:r>
              <a:rPr lang="es-MX" sz="2800" b="1" u="sng" dirty="0" smtClean="0">
                <a:latin typeface="Cambria" pitchFamily="18" charset="0"/>
              </a:rPr>
              <a:t>Factory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dirty="0" smtClean="0">
                <a:latin typeface="Constantia" pitchFamily="18" charset="0"/>
              </a:rPr>
              <a:t>1.  Funcionamiento </a:t>
            </a:r>
            <a:r>
              <a:rPr lang="es-MX" sz="2800" dirty="0" smtClean="0">
                <a:latin typeface="Constantia" pitchFamily="18" charset="0"/>
              </a:rPr>
              <a:t>y utilidad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2800" dirty="0" smtClean="0">
              <a:latin typeface="Constantia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2800" b="1" u="sng" dirty="0" smtClean="0">
              <a:latin typeface="Cambria" pitchFamily="18" charset="0"/>
              <a:cs typeface="+mn-cs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2000" dirty="0">
              <a:latin typeface="Constantia" pitchFamily="18" charset="0"/>
              <a:cs typeface="+mn-cs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2800" dirty="0">
              <a:latin typeface="Cambr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1406" y="1071546"/>
            <a:ext cx="7677294" cy="46012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u="sng" dirty="0" smtClean="0">
                <a:latin typeface="Cambria" pitchFamily="18" charset="0"/>
                <a:cs typeface="+mn-cs"/>
              </a:rPr>
              <a:t>Virus</a:t>
            </a:r>
            <a:r>
              <a:rPr lang="es-MX" sz="2400" dirty="0" smtClean="0">
                <a:latin typeface="Cambria" pitchFamily="18" charset="0"/>
                <a:cs typeface="+mn-cs"/>
              </a:rPr>
              <a:t> </a:t>
            </a:r>
            <a:endParaRPr lang="es-MX" sz="2400" dirty="0" smtClean="0">
              <a:latin typeface="Cambr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400" dirty="0" smtClean="0">
              <a:latin typeface="Cambria" pitchFamily="18" charset="0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s-MX" sz="2800" dirty="0" smtClean="0">
                <a:solidFill>
                  <a:prstClr val="black"/>
                </a:solidFill>
                <a:latin typeface="Constantia" pitchFamily="18" charset="0"/>
              </a:rPr>
              <a:t>Significado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s-MX" sz="2800" dirty="0" smtClean="0">
                <a:latin typeface="Constantia" pitchFamily="18" charset="0"/>
                <a:cs typeface="+mn-cs"/>
              </a:rPr>
              <a:t>Protección de software y </a:t>
            </a:r>
            <a:r>
              <a:rPr lang="es-MX" sz="2800" dirty="0" err="1" smtClean="0">
                <a:latin typeface="Constantia" pitchFamily="18" charset="0"/>
                <a:cs typeface="+mn-cs"/>
              </a:rPr>
              <a:t>hadware</a:t>
            </a:r>
            <a:r>
              <a:rPr lang="es-MX" sz="2800" dirty="0" smtClean="0">
                <a:latin typeface="Constantia" pitchFamily="18" charset="0"/>
                <a:cs typeface="+mn-cs"/>
              </a:rPr>
              <a:t> (antivirus)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es-MX" sz="2800" dirty="0" smtClean="0">
              <a:latin typeface="Constantia" pitchFamily="18" charset="0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es-MX" sz="2800" dirty="0">
              <a:latin typeface="Constantia" pitchFamily="18" charset="0"/>
              <a:cs typeface="+mn-cs"/>
            </a:endParaRPr>
          </a:p>
          <a:p>
            <a:pPr marL="342900" lvl="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 smtClean="0">
                <a:latin typeface="+mn-lt"/>
                <a:cs typeface="+mn-cs"/>
              </a:rPr>
              <a:t> </a:t>
            </a:r>
            <a:r>
              <a:rPr lang="es-MX" sz="2800" b="1" u="sng" dirty="0" smtClean="0">
                <a:latin typeface="Cambria" pitchFamily="18" charset="0"/>
              </a:rPr>
              <a:t>Video  editor  (Wonder </a:t>
            </a:r>
            <a:r>
              <a:rPr lang="es-MX" sz="2800" b="1" u="sng" dirty="0" smtClean="0">
                <a:latin typeface="Cambria" pitchFamily="18" charset="0"/>
              </a:rPr>
              <a:t>Share)</a:t>
            </a:r>
          </a:p>
          <a:p>
            <a:pPr marL="342900" lvl="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dirty="0" smtClean="0">
                <a:latin typeface="Constantia" pitchFamily="18" charset="0"/>
              </a:rPr>
              <a:t>1.  Funcionamiento </a:t>
            </a:r>
            <a:r>
              <a:rPr lang="es-MX" sz="2800" dirty="0" smtClean="0">
                <a:latin typeface="Constantia" pitchFamily="18" charset="0"/>
              </a:rPr>
              <a:t>y utilidad</a:t>
            </a:r>
            <a:endParaRPr lang="es-MX" sz="2800" b="1" u="sng" dirty="0" smtClean="0">
              <a:latin typeface="Cambria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</p:txBody>
      </p:sp>
      <p:sp>
        <p:nvSpPr>
          <p:cNvPr id="10243" name="3 Rectángulo"/>
          <p:cNvSpPr>
            <a:spLocks noChangeArrowheads="1"/>
          </p:cNvSpPr>
          <p:nvPr/>
        </p:nvSpPr>
        <p:spPr bwMode="auto">
          <a:xfrm>
            <a:off x="214282" y="285728"/>
            <a:ext cx="87254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 i="1" dirty="0">
                <a:latin typeface="Georgia" pitchFamily="18" charset="0"/>
              </a:rPr>
              <a:t>ORGANIZACIÓN  DE LOS CONTENIDOS</a:t>
            </a:r>
            <a:endParaRPr lang="es-MX" sz="3200" b="1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Rectángulo"/>
          <p:cNvSpPr>
            <a:spLocks noChangeArrowheads="1"/>
          </p:cNvSpPr>
          <p:nvPr/>
        </p:nvSpPr>
        <p:spPr bwMode="auto">
          <a:xfrm>
            <a:off x="2928926" y="642918"/>
            <a:ext cx="31935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3200" b="1" i="1" dirty="0">
                <a:latin typeface="Georgia" pitchFamily="18" charset="0"/>
              </a:rPr>
              <a:t>EVALUACIÓN</a:t>
            </a:r>
            <a:endParaRPr lang="es-MX" sz="3200" b="1" i="1" dirty="0">
              <a:latin typeface="Georgia" pitchFamily="18" charset="0"/>
            </a:endParaRPr>
          </a:p>
        </p:txBody>
      </p:sp>
      <p:sp>
        <p:nvSpPr>
          <p:cNvPr id="11267" name="2 CuadroTexto"/>
          <p:cNvSpPr txBox="1">
            <a:spLocks noChangeArrowheads="1"/>
          </p:cNvSpPr>
          <p:nvPr/>
        </p:nvSpPr>
        <p:spPr bwMode="auto">
          <a:xfrm>
            <a:off x="214313" y="2143125"/>
            <a:ext cx="885825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dirty="0" smtClean="0">
                <a:latin typeface="Constantia" pitchFamily="18" charset="0"/>
              </a:rPr>
              <a:t>* Se </a:t>
            </a:r>
            <a:r>
              <a:rPr lang="es-ES" sz="2400" dirty="0">
                <a:latin typeface="Constantia" pitchFamily="18" charset="0"/>
              </a:rPr>
              <a:t>evaluará con producciones que se realizarán durante las horas </a:t>
            </a:r>
            <a:r>
              <a:rPr lang="es-ES" sz="2400" dirty="0" smtClean="0">
                <a:latin typeface="Constantia" pitchFamily="18" charset="0"/>
              </a:rPr>
              <a:t>  </a:t>
            </a:r>
          </a:p>
          <a:p>
            <a:r>
              <a:rPr lang="es-ES" sz="2400" dirty="0" smtClean="0">
                <a:latin typeface="Constantia" pitchFamily="18" charset="0"/>
              </a:rPr>
              <a:t>   clase</a:t>
            </a:r>
            <a:r>
              <a:rPr lang="es-ES" sz="2400" dirty="0">
                <a:latin typeface="Constantia" pitchFamily="18" charset="0"/>
              </a:rPr>
              <a:t>. (trabajo por sesión). </a:t>
            </a:r>
          </a:p>
          <a:p>
            <a:endParaRPr lang="es-MX" sz="2400" dirty="0">
              <a:latin typeface="Constantia" pitchFamily="18" charset="0"/>
            </a:endParaRPr>
          </a:p>
          <a:p>
            <a:r>
              <a:rPr lang="es-ES" sz="2400" dirty="0">
                <a:latin typeface="Constantia" pitchFamily="18" charset="0"/>
              </a:rPr>
              <a:t>* Se tomarán tareas de investigación en </a:t>
            </a:r>
            <a:r>
              <a:rPr lang="es-ES" sz="2400" dirty="0" smtClean="0">
                <a:latin typeface="Constantia" pitchFamily="18" charset="0"/>
              </a:rPr>
              <a:t>Internet.</a:t>
            </a:r>
            <a:endParaRPr lang="es-ES" sz="2400" dirty="0">
              <a:latin typeface="Constantia" pitchFamily="18" charset="0"/>
            </a:endParaRPr>
          </a:p>
          <a:p>
            <a:endParaRPr lang="es-MX" sz="2400" dirty="0">
              <a:latin typeface="Constantia" pitchFamily="18" charset="0"/>
            </a:endParaRPr>
          </a:p>
          <a:p>
            <a:r>
              <a:rPr lang="es-ES" sz="2400" dirty="0">
                <a:latin typeface="Constantia" pitchFamily="18" charset="0"/>
              </a:rPr>
              <a:t>* Exposiciones de clase, referente a los temas que se </a:t>
            </a:r>
            <a:r>
              <a:rPr lang="es-ES" sz="2400" dirty="0" smtClean="0">
                <a:latin typeface="Constantia" pitchFamily="18" charset="0"/>
              </a:rPr>
              <a:t>aborden.</a:t>
            </a:r>
            <a:endParaRPr lang="es-ES" sz="2400" dirty="0">
              <a:latin typeface="Constantia" pitchFamily="18" charset="0"/>
            </a:endParaRPr>
          </a:p>
          <a:p>
            <a:endParaRPr lang="es-MX" sz="2400" dirty="0">
              <a:latin typeface="Constantia" pitchFamily="18" charset="0"/>
            </a:endParaRPr>
          </a:p>
          <a:p>
            <a:r>
              <a:rPr lang="es-ES" sz="2400" dirty="0" smtClean="0">
                <a:latin typeface="Constantia" pitchFamily="18" charset="0"/>
              </a:rPr>
              <a:t>* Examen </a:t>
            </a:r>
            <a:r>
              <a:rPr lang="es-ES" sz="2400" dirty="0">
                <a:latin typeface="Constantia" pitchFamily="18" charset="0"/>
              </a:rPr>
              <a:t>de </a:t>
            </a:r>
            <a:r>
              <a:rPr lang="es-ES" sz="2400" dirty="0" smtClean="0">
                <a:latin typeface="Constantia" pitchFamily="18" charset="0"/>
              </a:rPr>
              <a:t>conocimientos </a:t>
            </a:r>
            <a:r>
              <a:rPr lang="es-ES" sz="2400" dirty="0">
                <a:latin typeface="Constantia" pitchFamily="18" charset="0"/>
              </a:rPr>
              <a:t>teóricos y prácticos de las </a:t>
            </a:r>
            <a:r>
              <a:rPr lang="es-ES" sz="2400" dirty="0" smtClean="0">
                <a:latin typeface="Constantia" pitchFamily="18" charset="0"/>
              </a:rPr>
              <a:t> </a:t>
            </a:r>
          </a:p>
          <a:p>
            <a:r>
              <a:rPr lang="es-ES" sz="2400" dirty="0" smtClean="0">
                <a:latin typeface="Constantia" pitchFamily="18" charset="0"/>
              </a:rPr>
              <a:t>   herramientas </a:t>
            </a:r>
            <a:r>
              <a:rPr lang="es-ES" sz="2400" dirty="0">
                <a:latin typeface="Constantia" pitchFamily="18" charset="0"/>
              </a:rPr>
              <a:t>y conceptos </a:t>
            </a:r>
            <a:r>
              <a:rPr lang="es-ES" sz="2400" dirty="0" smtClean="0">
                <a:latin typeface="Constantia" pitchFamily="18" charset="0"/>
              </a:rPr>
              <a:t>aprehendidos</a:t>
            </a:r>
            <a:r>
              <a:rPr lang="es-ES" sz="2400" dirty="0" smtClean="0">
                <a:latin typeface="Constantia" pitchFamily="18" charset="0"/>
              </a:rPr>
              <a:t>.</a:t>
            </a:r>
          </a:p>
          <a:p>
            <a:endParaRPr lang="es-ES" sz="2400" dirty="0" smtClean="0">
              <a:latin typeface="Constantia" pitchFamily="18" charset="0"/>
            </a:endParaRPr>
          </a:p>
          <a:p>
            <a:r>
              <a:rPr lang="es-ES" sz="2400" dirty="0" smtClean="0">
                <a:latin typeface="Constantia" pitchFamily="18" charset="0"/>
              </a:rPr>
              <a:t>* Antología digital del curso.</a:t>
            </a:r>
            <a:endParaRPr lang="es-MX" sz="24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275</TotalTime>
  <Words>162</Words>
  <Application>Microsoft Office PowerPoint</Application>
  <PresentationFormat>Presentación en pantalla (4:3)</PresentationFormat>
  <Paragraphs>47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Credenciales</dc:creator>
  <cp:lastModifiedBy>End User</cp:lastModifiedBy>
  <cp:revision>30</cp:revision>
  <dcterms:created xsi:type="dcterms:W3CDTF">2008-08-19T16:50:43Z</dcterms:created>
  <dcterms:modified xsi:type="dcterms:W3CDTF">2013-02-07T06:58:45Z</dcterms:modified>
</cp:coreProperties>
</file>