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75" r:id="rId9"/>
    <p:sldId id="276" r:id="rId10"/>
    <p:sldId id="278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DB2EE9C-4E4D-4FA6-BC8A-443FD32FC827}">
          <p14:sldIdLst>
            <p14:sldId id="256"/>
            <p14:sldId id="257"/>
            <p14:sldId id="258"/>
            <p14:sldId id="259"/>
            <p14:sldId id="272"/>
            <p14:sldId id="273"/>
            <p14:sldId id="274"/>
            <p14:sldId id="275"/>
            <p14:sldId id="276"/>
            <p14:sldId id="278"/>
            <p14:sldId id="265"/>
          </p14:sldIdLst>
        </p14:section>
        <p14:section name="Sección sin título" id="{3AB18E0F-FC4D-447E-8DA5-7E188622F42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442A7EB-4B10-456B-893A-A292752295DD}" type="datetimeFigureOut">
              <a:rPr lang="es-MX" smtClean="0"/>
              <a:pPr/>
              <a:t>18/04/2012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C68611A-84D8-4F36-A9A7-80ABBD6D02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6064" y="1454919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 NORMAL DE EDUCACIÓN PREESCOLAR</a:t>
            </a:r>
            <a:endParaRPr lang="es-MX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3260576"/>
            <a:ext cx="7386614" cy="1752600"/>
          </a:xfrm>
        </p:spPr>
        <p:txBody>
          <a:bodyPr>
            <a:no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TÉCNICAS  DE  ESTUDIO.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Licenciatura en Educación Preescolar 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Sexto</a:t>
            </a:r>
            <a:r>
              <a:rPr lang="es-MX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 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Escolar 2011-2012</a:t>
            </a:r>
            <a:endParaRPr lang="es-MX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88032" y="5345832"/>
          <a:ext cx="6660232" cy="1395536"/>
        </p:xfrm>
        <a:graphic>
          <a:graphicData uri="http://schemas.openxmlformats.org/drawingml/2006/table">
            <a:tbl>
              <a:tblPr/>
              <a:tblGrid>
                <a:gridCol w="6660232"/>
              </a:tblGrid>
              <a:tr h="1395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Prof.  MAYRA L.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 BALDERAS REYES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26193" y="5643578"/>
            <a:ext cx="447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</a:t>
            </a:r>
            <a:r>
              <a:rPr lang="es-MX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altillo Coahuila de Zaragoza, Febrero de 2012</a:t>
            </a:r>
            <a:endParaRPr lang="es-MX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Prohibido alimentos, solo se permitirá tomar agua y dulces.  </a:t>
            </a:r>
            <a:endParaRPr lang="es-ES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Exposiciones  dinámicas y formales.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Teléfonos celulares solo en emergencia y en vibrador.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Limpieza de escritorio, aula y personal.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Ser puntuales.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Que las salidas no sean constantes.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No se pueden hacer trabajos de otras asignaturas.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14488"/>
            <a:ext cx="7772400" cy="4305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6000" b="1" dirty="0" smtClean="0">
                <a:solidFill>
                  <a:schemeClr val="bg1"/>
                </a:solidFill>
              </a:rPr>
              <a:t>Siempre adelante y gracias, espero lo mejor de ustedes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PROPÓSITOS GENERALES:</a:t>
            </a:r>
            <a:br>
              <a:rPr lang="es-MX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71504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s-MX" sz="2400" dirty="0" smtClean="0">
              <a:latin typeface="Arial Narrow" pitchFamily="34" charset="0"/>
            </a:endParaRP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Ampliar el nivel de análisis critico y de comprensión de la información mediante el uso de estrategias para interpretar mensajes implícitos 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Plantear inferencias acerca de los textos analizados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Conocer y aplicar nuevas estrategias que estimulan el pensamiento inferencial y critico.</a:t>
            </a:r>
            <a:endParaRPr lang="es-MX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 II</a:t>
            </a:r>
            <a:endParaRPr lang="es-MX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s-MX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s-MX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Lectura y análisis critico de  II Nivel:</a:t>
            </a:r>
          </a:p>
          <a:p>
            <a:pPr algn="ctr">
              <a:buNone/>
            </a:pPr>
            <a:r>
              <a:rPr lang="es-MX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El significado de la inferencia</a:t>
            </a:r>
          </a:p>
          <a:p>
            <a:pPr algn="ctr">
              <a:buNone/>
            </a:pPr>
            <a:endParaRPr lang="es-MX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Vinculación con otras asignaturas. 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05303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Estrategias para el Estudio y la Comunicación l y ll.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Bases Filosóficas, legales.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Problemas y Políticas de la Educación.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 educación en el desarrollo histórico de México.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Desarrollo infantil.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Escuela y contexto social.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Iniciación al trabajo escolar.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Adquisición y desenvolvimiento del lenguaje. 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Expresión y apreciación artística.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Socialización y afectividad en el niño.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Observación y práctica docente.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Pensamiento matemático infantil.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Conocimiento del medio natural y social.</a:t>
            </a:r>
          </a:p>
          <a:p>
            <a:pPr algn="just"/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Necesidades educativas especiales.  </a:t>
            </a:r>
            <a:endParaRPr lang="es-MX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Competencias que se desarrollan del perfil de egreso: 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sz="4000" dirty="0" smtClean="0">
                <a:solidFill>
                  <a:schemeClr val="bg1"/>
                </a:solidFill>
              </a:rPr>
              <a:t>Habilidades intelectuales especificas: </a:t>
            </a:r>
          </a:p>
          <a:p>
            <a:endParaRPr lang="es-MX" sz="4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    Desarrollar la capacidad de comprensión, exprese ideas, analice sintetice, reflexionar, desarrollo de habilidades, motivación, concentración, atención, memoria, retención, aprendizaje.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Antología o bibliografía: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786478"/>
          </a:xfrm>
        </p:spPr>
        <p:txBody>
          <a:bodyPr>
            <a:normAutofit fontScale="85000" lnSpcReduction="20000"/>
          </a:bodyPr>
          <a:lstStyle/>
          <a:p>
            <a:endParaRPr lang="es-MX" sz="3200" dirty="0" smtClean="0"/>
          </a:p>
          <a:p>
            <a:pPr>
              <a:buNone/>
            </a:pPr>
            <a:endParaRPr lang="es-MX" sz="3600" dirty="0" smtClean="0"/>
          </a:p>
          <a:p>
            <a:r>
              <a:rPr lang="es-MX" sz="3200" dirty="0" smtClean="0">
                <a:solidFill>
                  <a:schemeClr val="bg1"/>
                </a:solidFill>
              </a:rPr>
              <a:t>Libro: Lectura, análisis crítico y desarrollo de ensayos.</a:t>
            </a:r>
          </a:p>
          <a:p>
            <a:pPr>
              <a:buNone/>
            </a:pPr>
            <a:r>
              <a:rPr lang="es-MX" sz="3200" dirty="0" smtClean="0">
                <a:solidFill>
                  <a:schemeClr val="bg1"/>
                </a:solidFill>
              </a:rPr>
              <a:t>     autora: Donna Marie Kabalen. Margarita A. de Sánchez. Ed. Trillas</a:t>
            </a:r>
          </a:p>
          <a:p>
            <a:pPr>
              <a:buNone/>
            </a:pPr>
            <a:endParaRPr lang="es-MX" sz="3200" dirty="0" smtClean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El estudiante, técnicas de estudio y aprendizaje</a:t>
            </a:r>
          </a:p>
          <a:p>
            <a:pPr>
              <a:buNone/>
            </a:pPr>
            <a:r>
              <a:rPr lang="es-MX" sz="3200" dirty="0" smtClean="0">
                <a:solidFill>
                  <a:schemeClr val="bg1"/>
                </a:solidFill>
              </a:rPr>
              <a:t>    autor. Margarita Pansza, Sergio Hernández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Técnicas de estudio y rendimiento e intelectual, guía para estudiantes y maestros, autor Ciriaco Izquierdo</a:t>
            </a:r>
          </a:p>
          <a:p>
            <a:pPr>
              <a:buNone/>
            </a:pPr>
            <a:r>
              <a:rPr lang="es-MX" sz="3200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Porcentajes de evaluación. 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sz="4000" dirty="0" smtClean="0">
                <a:solidFill>
                  <a:schemeClr val="bg1"/>
                </a:solidFill>
              </a:rPr>
              <a:t>Trabajos en clase.       20%</a:t>
            </a:r>
          </a:p>
          <a:p>
            <a:r>
              <a:rPr lang="es-MX" sz="4000" dirty="0" smtClean="0">
                <a:solidFill>
                  <a:schemeClr val="bg1"/>
                </a:solidFill>
              </a:rPr>
              <a:t>Tareas.                          20%</a:t>
            </a:r>
          </a:p>
          <a:p>
            <a:r>
              <a:rPr lang="es-MX" sz="4000" dirty="0" smtClean="0">
                <a:solidFill>
                  <a:schemeClr val="bg1"/>
                </a:solidFill>
              </a:rPr>
              <a:t>Cuaderno.                   20%</a:t>
            </a:r>
          </a:p>
          <a:p>
            <a:r>
              <a:rPr lang="es-MX" sz="4000" dirty="0" smtClean="0">
                <a:solidFill>
                  <a:schemeClr val="bg1"/>
                </a:solidFill>
              </a:rPr>
              <a:t>Examen escrito.           30%</a:t>
            </a:r>
          </a:p>
          <a:p>
            <a:r>
              <a:rPr lang="es-MX" sz="4000" dirty="0" smtClean="0">
                <a:solidFill>
                  <a:schemeClr val="bg1"/>
                </a:solidFill>
              </a:rPr>
              <a:t>Asistencia:                    10%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Reglamento interno del aula. 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072098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Asistencia y permanencia en clase.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Evitar las salidas constantes. 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Evitar los alimentos.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Celulares en caso de emergencia, computadoras, cuando se requiera por el docente.  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recogerán trabajos de otras asignaturas.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Traer siempre la antología, lectura de Ceneval, carpetas con los encuadres, cuadernos y materiales encargados.</a:t>
            </a:r>
          </a:p>
          <a:p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Respeto en clase, actitud propositiva, compromiso, cumplimiento y limpieza personal y del aula. 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399032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ACUERDOS DE GRUPO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071546"/>
            <a:ext cx="8715436" cy="5786454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Respeto dentro del grupo en relación a: puntos de vista, material, trabajos, tareas, y hacia nosotras.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Cumplir con tareas en tiempo y forma. </a:t>
            </a:r>
            <a:r>
              <a:rPr lang="es-MX" sz="2400" dirty="0" smtClean="0">
                <a:solidFill>
                  <a:schemeClr val="bg1"/>
                </a:solidFill>
              </a:rPr>
              <a:t>(situaciones extraordinarias se vera según el criterio de la maestra).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Aprovechar el tiempo de la asignatura en actividades de la misma.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Que las clases sean dinámicas por parte del docente y de las alumnas.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Guardar silencio y respetar el turno de cada una de las compañeras y del docente al hablar.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460</TotalTime>
  <Words>532</Words>
  <Application>Microsoft Office PowerPoint</Application>
  <PresentationFormat>Presentación en pantalla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Brío</vt:lpstr>
      <vt:lpstr>ESCUELA NORMAL DE EDUCACIÓN PREESCOLAR</vt:lpstr>
      <vt:lpstr> PROPÓSITOS GENERALES: </vt:lpstr>
      <vt:lpstr>BLOQUE II</vt:lpstr>
      <vt:lpstr>Vinculación con otras asignaturas. </vt:lpstr>
      <vt:lpstr>Competencias que se desarrollan del perfil de egreso: </vt:lpstr>
      <vt:lpstr>Antología o bibliografía:</vt:lpstr>
      <vt:lpstr>Porcentajes de evaluación. </vt:lpstr>
      <vt:lpstr>Reglamento interno del aula. </vt:lpstr>
      <vt:lpstr>ACUERDOS DE GRUPO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SEGUIMIENTO EGRESADO</dc:creator>
  <cp:lastModifiedBy>Usuario</cp:lastModifiedBy>
  <cp:revision>60</cp:revision>
  <dcterms:created xsi:type="dcterms:W3CDTF">2011-08-20T02:56:04Z</dcterms:created>
  <dcterms:modified xsi:type="dcterms:W3CDTF">2012-04-18T15:27:47Z</dcterms:modified>
</cp:coreProperties>
</file>