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54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54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848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41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3221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981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407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72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438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0892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4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1F6BC-CF09-4EA1-A00C-8105523D49C4}" type="datetimeFigureOut">
              <a:rPr lang="es-ES" smtClean="0"/>
              <a:t>19/04/2016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1C07F-B4F6-4579-9C3D-3550F15A653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498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008111"/>
          </a:xfrm>
        </p:spPr>
        <p:txBody>
          <a:bodyPr/>
          <a:lstStyle/>
          <a:p>
            <a:r>
              <a:rPr lang="es-ES_tradnl" dirty="0" smtClean="0"/>
              <a:t>Auto concepto 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6400800" cy="4320480"/>
          </a:xfrm>
        </p:spPr>
        <p:txBody>
          <a:bodyPr>
            <a:normAutofit/>
          </a:bodyPr>
          <a:lstStyle/>
          <a:p>
            <a:r>
              <a:rPr lang="es-ES_tradnl" sz="1200" dirty="0" smtClean="0"/>
              <a:t>Se entiende como auto concepto como un sistema complejo y dinámico de  creencias que un individuo considera verdaderas respecto a si mismo teniendo cada creencia un valor correspondiente (</a:t>
            </a:r>
            <a:r>
              <a:rPr lang="es-ES_tradnl" sz="1200" dirty="0" err="1" smtClean="0"/>
              <a:t>Purkey</a:t>
            </a:r>
            <a:r>
              <a:rPr lang="es-ES_tradnl" sz="1200" dirty="0" smtClean="0"/>
              <a:t> 1970)</a:t>
            </a:r>
          </a:p>
          <a:p>
            <a:endParaRPr lang="es-ES_tradnl" sz="1200" dirty="0"/>
          </a:p>
          <a:p>
            <a:r>
              <a:rPr lang="es-ES_tradnl" sz="1200" dirty="0" smtClean="0"/>
              <a:t>El auto concepto tiene dos vertientes  </a:t>
            </a:r>
          </a:p>
          <a:p>
            <a:r>
              <a:rPr lang="es-ES_tradnl" sz="1200" dirty="0" smtClean="0"/>
              <a:t>Vertiente descriptivas o autoimagen .</a:t>
            </a:r>
          </a:p>
          <a:p>
            <a:r>
              <a:rPr lang="es-ES_tradnl" sz="1200" dirty="0" smtClean="0"/>
              <a:t>Vertiente valorativa o autoestima.</a:t>
            </a:r>
          </a:p>
          <a:p>
            <a:r>
              <a:rPr lang="es-ES_tradnl" sz="1200" dirty="0" smtClean="0"/>
              <a:t>Dichas vertientes van a estar determinadas por la naturaleza social relaciones interpersonales y privadas .</a:t>
            </a:r>
          </a:p>
          <a:p>
            <a:r>
              <a:rPr lang="es-ES_tradnl" sz="1200" dirty="0" smtClean="0"/>
              <a:t>El auto concepto es el clima , hay muchas procesos hasta llegar ahí . El proceso mas importante es la asimilación de la información .</a:t>
            </a:r>
          </a:p>
          <a:p>
            <a:r>
              <a:rPr lang="es-ES_tradnl" sz="1200" dirty="0" smtClean="0"/>
              <a:t>Relacionado al auto concepto con el aprendizaje escolar cabe destacar que el auto concepto  determina gran parte del rendimiento escolar debido ala  relevancia que este tiene entre nosotras mismas. </a:t>
            </a:r>
          </a:p>
          <a:p>
            <a:r>
              <a:rPr lang="es-ES_tradnl" sz="1200" dirty="0" smtClean="0"/>
              <a:t>En nuestra futura labor como docentes, vemos como fundamental propiciar una educación basada en valores , en adquirir una conducta auto concepto y auto estima, con el fin de que adquieran una autonomía y una confianza personal de si mismos .</a:t>
            </a:r>
          </a:p>
          <a:p>
            <a:r>
              <a:rPr lang="es-ES_tradnl" sz="1200" dirty="0" smtClean="0"/>
              <a:t> 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74816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s-ES_tradnl" sz="1200" dirty="0" smtClean="0"/>
              <a:t>                                                         Aspectos </a:t>
            </a:r>
            <a:r>
              <a:rPr lang="es-ES_tradnl" sz="1200" dirty="0" smtClean="0"/>
              <a:t>en los que se esta en desacuerdo </a:t>
            </a:r>
            <a:r>
              <a:rPr lang="es-ES_tradnl" sz="1200" dirty="0" smtClean="0"/>
              <a:t>:</a:t>
            </a:r>
          </a:p>
          <a:p>
            <a:endParaRPr lang="es-ES_tradnl" sz="1200" dirty="0" smtClean="0"/>
          </a:p>
          <a:p>
            <a:r>
              <a:rPr lang="es-ES_tradnl" sz="1200" dirty="0" smtClean="0"/>
              <a:t>Creemos erróneo decir que el auto concepto se desarrolla solo desde los 6 años hasta el final de la adolescencia .en el desarrollo del auto concepto se distinguen 3 etapas : </a:t>
            </a:r>
            <a:endParaRPr lang="es-ES_tradnl" sz="1200" dirty="0" smtClean="0"/>
          </a:p>
          <a:p>
            <a:endParaRPr lang="es-ES_tradnl" sz="1200" dirty="0" smtClean="0"/>
          </a:p>
          <a:p>
            <a:r>
              <a:rPr lang="es-ES_tradnl" sz="1200" dirty="0" smtClean="0"/>
              <a:t>Etapa de si mismo primitivo  0-2 años.</a:t>
            </a:r>
          </a:p>
          <a:p>
            <a:endParaRPr lang="es-ES_tradnl" sz="1200" dirty="0" smtClean="0"/>
          </a:p>
          <a:p>
            <a:r>
              <a:rPr lang="es-ES_tradnl" sz="1200" dirty="0" smtClean="0"/>
              <a:t>Etapa de si mismo interior de 12 años en adelante -.</a:t>
            </a:r>
          </a:p>
          <a:p>
            <a:endParaRPr lang="es-ES_tradnl" sz="1200" dirty="0"/>
          </a:p>
          <a:p>
            <a:r>
              <a:rPr lang="es-ES_tradnl" sz="1200" dirty="0" smtClean="0"/>
              <a:t>Es cierto que en la etapa de la adolescencia es la mas vulnerable, para por no querer decir que en esa  edad   el auto concepto se desarrolla y se determina de por vida</a:t>
            </a:r>
            <a:r>
              <a:rPr lang="es-ES_tradnl" sz="1200" dirty="0" smtClean="0"/>
              <a:t>.</a:t>
            </a:r>
          </a:p>
          <a:p>
            <a:endParaRPr lang="es-ES_tradnl" sz="1200" dirty="0" smtClean="0"/>
          </a:p>
          <a:p>
            <a:r>
              <a:rPr lang="es-ES_tradnl" sz="1200" dirty="0" smtClean="0"/>
              <a:t>De acuerdo con 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Chompin</a:t>
            </a:r>
            <a:r>
              <a:rPr lang="es-ES_tradnl" sz="1200" dirty="0" smtClean="0"/>
              <a:t> y </a:t>
            </a:r>
            <a:r>
              <a:rPr lang="es-ES_tradnl" sz="1200" dirty="0" err="1" smtClean="0"/>
              <a:t>Lamborne</a:t>
            </a:r>
            <a:r>
              <a:rPr lang="es-ES_tradnl" sz="1200" dirty="0" smtClean="0"/>
              <a:t> se coincide en que las experiencias del logro académico determinan el auto concepto</a:t>
            </a:r>
          </a:p>
          <a:p>
            <a:endParaRPr lang="es-ES_tradnl" sz="1200" dirty="0" smtClean="0"/>
          </a:p>
          <a:p>
            <a:r>
              <a:rPr lang="es-ES_tradnl" sz="1200" dirty="0" smtClean="0"/>
              <a:t>En cuanto al estudio de Núñez ,González –Pineda 1995 , afirman que la implicación activa  del sujeto en proceso de aprendizaje aumenta cuando se siente auto competente , cuanta mas motivación hay que aprender algo mas satisfacción te va a superar al conseguir los objetivos propuestos , algo en lo que se esta de acuerdo y de lo que hemos podido experimentar en muchas ocasiones .</a:t>
            </a:r>
          </a:p>
          <a:p>
            <a:endParaRPr lang="es-ES_tradnl" sz="1200" dirty="0"/>
          </a:p>
          <a:p>
            <a:endParaRPr lang="es-ES_tradnl" sz="1200" dirty="0" smtClean="0"/>
          </a:p>
          <a:p>
            <a:r>
              <a:rPr lang="es-ES_tradnl" sz="1200" dirty="0" smtClean="0"/>
              <a:t>Las dimensiones en las que se compone el auto concepto son totalmente ciertas desde nuestro punto de vista . </a:t>
            </a:r>
          </a:p>
          <a:p>
            <a:endParaRPr lang="es-ES_tradnl" sz="1200" dirty="0"/>
          </a:p>
          <a:p>
            <a:endParaRPr lang="es-ES_tradnl" sz="1200" dirty="0" smtClean="0"/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971996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1200" dirty="0" smtClean="0"/>
              <a:t>Aspectos en los que se esta de acuerdo </a:t>
            </a:r>
            <a:endParaRPr lang="es-ES" sz="1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1200" dirty="0" smtClean="0"/>
              <a:t>Las variables personales que determinan el aprendizaje son en poder, el querer, el modo de ser de los demás del saber hacer.</a:t>
            </a:r>
          </a:p>
          <a:p>
            <a:endParaRPr lang="es-ES_tradnl" sz="1200" dirty="0"/>
          </a:p>
          <a:p>
            <a:r>
              <a:rPr lang="es-ES_tradnl" sz="1200" dirty="0" smtClean="0"/>
              <a:t>El auto concepto es una variable central del ámbito de la personalidad .</a:t>
            </a:r>
          </a:p>
          <a:p>
            <a:endParaRPr lang="es-ES_tradnl" sz="1200" dirty="0"/>
          </a:p>
          <a:p>
            <a:r>
              <a:rPr lang="es-ES_tradnl" sz="1200" dirty="0" err="1" smtClean="0"/>
              <a:t>Gadner</a:t>
            </a:r>
            <a:r>
              <a:rPr lang="es-ES_tradnl" sz="1200" dirty="0" smtClean="0"/>
              <a:t> no determinado el auto concepto como una de las 7 inteligencias humanas , la cual esta adentro de la inteligencia interpersonal y </a:t>
            </a:r>
            <a:r>
              <a:rPr lang="es-ES_tradnl" sz="1200" dirty="0" err="1" smtClean="0"/>
              <a:t>Gallagner</a:t>
            </a:r>
            <a:r>
              <a:rPr lang="es-ES_tradnl" sz="1200" dirty="0" smtClean="0"/>
              <a:t> como una de las variables mas relevantes dentro de las nuevos modelos de enseñanza y aprendizaje.</a:t>
            </a:r>
          </a:p>
          <a:p>
            <a:endParaRPr lang="es-ES_tradnl" sz="1200" dirty="0"/>
          </a:p>
          <a:p>
            <a:r>
              <a:rPr lang="es-ES_tradnl" sz="1200" dirty="0" smtClean="0"/>
              <a:t>Según Brown y Taylor (1986) esto no va a favorecer que las generaciones cognitivas sobre el yo derivadas a partir de las experiencias pasadas, organizar y guiar el pensamiento de la información relevante  entre experiencias sociales .</a:t>
            </a:r>
          </a:p>
          <a:p>
            <a:endParaRPr lang="es-ES_tradnl" sz="1200" dirty="0"/>
          </a:p>
          <a:p>
            <a:r>
              <a:rPr lang="es-ES_tradnl" sz="1200" dirty="0" smtClean="0"/>
              <a:t>También estamos a favor con </a:t>
            </a:r>
            <a:r>
              <a:rPr lang="es-ES_tradnl" sz="1200" dirty="0" err="1" smtClean="0"/>
              <a:t>Matius</a:t>
            </a:r>
            <a:r>
              <a:rPr lang="es-ES_tradnl" sz="1200" dirty="0" smtClean="0"/>
              <a:t> y </a:t>
            </a:r>
            <a:r>
              <a:rPr lang="es-ES_tradnl" sz="1200" dirty="0" err="1" smtClean="0"/>
              <a:t>Worf</a:t>
            </a:r>
            <a:r>
              <a:rPr lang="es-ES_tradnl" sz="1200" dirty="0" smtClean="0"/>
              <a:t> 1987 se consideran el auto concepto como estable y moldeable ala vez. 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390959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514</Words>
  <Application>Microsoft Office PowerPoint</Application>
  <PresentationFormat>Presentación en pantalla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Auto concepto </vt:lpstr>
      <vt:lpstr>Presentación de PowerPoint</vt:lpstr>
      <vt:lpstr>Aspectos en los que se esta de acuerdo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 concepto</dc:title>
  <dc:creator>Usuario</dc:creator>
  <cp:lastModifiedBy>Usuario</cp:lastModifiedBy>
  <cp:revision>10</cp:revision>
  <dcterms:created xsi:type="dcterms:W3CDTF">2016-04-18T14:09:35Z</dcterms:created>
  <dcterms:modified xsi:type="dcterms:W3CDTF">2016-04-19T18:10:02Z</dcterms:modified>
</cp:coreProperties>
</file>