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3" d="100"/>
          <a:sy n="43" d="100"/>
        </p:scale>
        <p:origin x="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BDBF6-7D91-4D8E-802C-BA677A56A861}" type="datetimeFigureOut">
              <a:rPr lang="es-MX" smtClean="0"/>
              <a:t>16/05/2016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2EAC-2790-4256-BD5D-0716F13069E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0536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BDBF6-7D91-4D8E-802C-BA677A56A861}" type="datetimeFigureOut">
              <a:rPr lang="es-MX" smtClean="0"/>
              <a:t>16/05/2016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2EAC-2790-4256-BD5D-0716F13069E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0125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BDBF6-7D91-4D8E-802C-BA677A56A861}" type="datetimeFigureOut">
              <a:rPr lang="es-MX" smtClean="0"/>
              <a:t>16/05/2016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2EAC-2790-4256-BD5D-0716F13069E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3323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BDBF6-7D91-4D8E-802C-BA677A56A861}" type="datetimeFigureOut">
              <a:rPr lang="es-MX" smtClean="0"/>
              <a:t>16/05/2016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2EAC-2790-4256-BD5D-0716F13069E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9679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BDBF6-7D91-4D8E-802C-BA677A56A861}" type="datetimeFigureOut">
              <a:rPr lang="es-MX" smtClean="0"/>
              <a:t>16/05/2016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2EAC-2790-4256-BD5D-0716F13069E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99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BDBF6-7D91-4D8E-802C-BA677A56A861}" type="datetimeFigureOut">
              <a:rPr lang="es-MX" smtClean="0"/>
              <a:t>16/05/2016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2EAC-2790-4256-BD5D-0716F13069E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0797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BDBF6-7D91-4D8E-802C-BA677A56A861}" type="datetimeFigureOut">
              <a:rPr lang="es-MX" smtClean="0"/>
              <a:t>16/05/2016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2EAC-2790-4256-BD5D-0716F13069E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2078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BDBF6-7D91-4D8E-802C-BA677A56A861}" type="datetimeFigureOut">
              <a:rPr lang="es-MX" smtClean="0"/>
              <a:t>16/05/2016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2EAC-2790-4256-BD5D-0716F13069E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2133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BDBF6-7D91-4D8E-802C-BA677A56A861}" type="datetimeFigureOut">
              <a:rPr lang="es-MX" smtClean="0"/>
              <a:t>16/05/2016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2EAC-2790-4256-BD5D-0716F13069E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273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BDBF6-7D91-4D8E-802C-BA677A56A861}" type="datetimeFigureOut">
              <a:rPr lang="es-MX" smtClean="0"/>
              <a:t>16/05/2016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2EAC-2790-4256-BD5D-0716F13069E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5536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BDBF6-7D91-4D8E-802C-BA677A56A861}" type="datetimeFigureOut">
              <a:rPr lang="es-MX" smtClean="0"/>
              <a:t>16/05/2016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52EAC-2790-4256-BD5D-0716F13069E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7343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BDBF6-7D91-4D8E-802C-BA677A56A861}" type="datetimeFigureOut">
              <a:rPr lang="es-MX" smtClean="0"/>
              <a:t>16/05/2016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52EAC-2790-4256-BD5D-0716F13069E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1772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Competencias  </a:t>
            </a: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9640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4522212"/>
              </p:ext>
            </p:extLst>
          </p:nvPr>
        </p:nvGraphicFramePr>
        <p:xfrm>
          <a:off x="838200" y="176981"/>
          <a:ext cx="10515600" cy="6737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884903">
                <a:tc>
                  <a:txBody>
                    <a:bodyPr/>
                    <a:lstStyle/>
                    <a:p>
                      <a:r>
                        <a:rPr lang="es-MX" dirty="0" smtClean="0"/>
                        <a:t>Sociolingüísticas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Pragmática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Psicolingüísticas </a:t>
                      </a:r>
                      <a:endParaRPr lang="es-MX" dirty="0"/>
                    </a:p>
                  </a:txBody>
                  <a:tcPr/>
                </a:tc>
              </a:tr>
              <a:tr h="3029421">
                <a:tc>
                  <a:txBody>
                    <a:bodyPr/>
                    <a:lstStyle/>
                    <a:p>
                      <a:pPr algn="just"/>
                      <a:r>
                        <a:rPr lang="es-MX" dirty="0" smtClean="0"/>
                        <a:t>Se refiere a la capacidad</a:t>
                      </a:r>
                      <a:r>
                        <a:rPr lang="es-MX" baseline="0" dirty="0" smtClean="0"/>
                        <a:t> de la persona para producir  entender adecuadamente expresiones lingüísticas en diferentes contextos de uso. Intervienen variables como las intenciones comunicativas, el evento donde estén participando y normas y convenciones de interacción.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es-MX" baseline="0" dirty="0" smtClean="0"/>
                        <a:t>Determina el aprendizaje y la comprensión de lenguaje 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es-MX" baseline="0" dirty="0" smtClean="0"/>
                        <a:t>Vincula conceptos de contexto social y cultural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es-MX" baseline="0" dirty="0" smtClean="0"/>
                        <a:t>Favorece la capacidad de adecuación 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es-MX" baseline="0" dirty="0" smtClean="0"/>
                        <a:t>Habilidad para producir enunciados en base a reglas socioculturales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es-MX" baseline="0" dirty="0" smtClean="0"/>
                        <a:t>Manejar conocimientos y saberes relacionados con la comunicación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Competencia funcional.</a:t>
                      </a:r>
                    </a:p>
                    <a:p>
                      <a:pPr algn="just"/>
                      <a:r>
                        <a:rPr lang="es-MX" dirty="0" smtClean="0"/>
                        <a:t>Intención del hablante,</a:t>
                      </a:r>
                      <a:r>
                        <a:rPr lang="es-MX" baseline="0" dirty="0" smtClean="0"/>
                        <a:t> propósito de lograr objetivos comunicativos, rechazar, retractarse, clasificar, preguntar, felicitar; realzar actos  de habla, influyentes en los interlocutores.</a:t>
                      </a:r>
                    </a:p>
                    <a:p>
                      <a:pPr algn="just"/>
                      <a:endParaRPr lang="es-MX" baseline="0" dirty="0" smtClean="0"/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ü"/>
                      </a:pPr>
                      <a:r>
                        <a:rPr lang="es-MX" baseline="0" dirty="0" smtClean="0"/>
                        <a:t>Discurso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Interesada en como se</a:t>
                      </a:r>
                      <a:r>
                        <a:rPr lang="es-MX" baseline="0" dirty="0" smtClean="0"/>
                        <a:t> adquiere y utiliza el lenguaje.</a:t>
                      </a:r>
                    </a:p>
                    <a:p>
                      <a:endParaRPr lang="es-MX" baseline="0" dirty="0" smtClean="0"/>
                    </a:p>
                    <a:p>
                      <a:r>
                        <a:rPr lang="es-MX" baseline="0" dirty="0" smtClean="0"/>
                        <a:t>Estudia los factores psicológicos y neurológicos que capacitan a los humanos para la adquisición y deterioro del mismo, uso, comprensión, producción del lenguaje y sus funciones cognitivas y comunicativas. 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2093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Sociolingüística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MX" dirty="0" smtClean="0"/>
              <a:t>Capacidad de una persona para producir y entender adecuadamente expresiones lingüísticas en diferentes contextos de uso</a:t>
            </a:r>
          </a:p>
          <a:p>
            <a:pPr algn="just"/>
            <a:r>
              <a:rPr lang="es-MX" dirty="0" smtClean="0"/>
              <a:t>Factores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dirty="0" smtClean="0"/>
              <a:t>Situaciones de los participantes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dirty="0" smtClean="0"/>
              <a:t>Relación que hay entre ellos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dirty="0" smtClean="0"/>
              <a:t>Evento en el que participan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dirty="0" smtClean="0"/>
              <a:t>Normas y convenciones de interacción que lo regulan.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s-MX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dirty="0" smtClean="0"/>
              <a:t>http://cvc.cervantes.es/ensenanza/biblioteca_ele/diccio_ele/diccionario/competenciasociolinguistica.htm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94268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Pragmática 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Realiza un uso comunicativo de la lengua en el que se tengan presentes</a:t>
            </a:r>
          </a:p>
          <a:p>
            <a:pPr algn="just"/>
            <a:r>
              <a:rPr lang="es-MX" dirty="0" smtClean="0"/>
              <a:t>Relaciones que se dan entre el sistema de la legua, interlocutores y el contexto de comunicación por otro.</a:t>
            </a:r>
          </a:p>
          <a:p>
            <a:pPr algn="just"/>
            <a:endParaRPr lang="es-MX" dirty="0"/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http://cvc.cervantes.es/ensenanza/biblioteca_ele/diccio_ele/diccionario/competenciapragmatica.htm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84173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</a:t>
            </a:r>
            <a:r>
              <a:rPr lang="es-MX" dirty="0" smtClean="0"/>
              <a:t>sicolingüística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1097"/>
            <a:ext cx="10515600" cy="477586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dirty="0" smtClean="0"/>
              <a:t>Su objeto de estudio es la relación que se establece entre el saber lingüístico y los procesos mentales que están implicados en él.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dirty="0" smtClean="0"/>
              <a:t>Estatus y estructura del conocimiento lingüístico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dirty="0" smtClean="0"/>
              <a:t>Adquisición de la lengua en los niños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dirty="0" smtClean="0"/>
              <a:t>Aprendizaje de segundas lenguas en adultos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dirty="0" smtClean="0"/>
              <a:t>Memoria en el uso de lenguaje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dirty="0" smtClean="0"/>
              <a:t>Modo en que se organiza el léxico y se accede a el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MX" dirty="0" smtClean="0"/>
              <a:t>La manera en que se estructura el significado</a:t>
            </a:r>
          </a:p>
          <a:p>
            <a:pPr marL="0" indent="0" algn="just">
              <a:buNone/>
            </a:pPr>
            <a:endParaRPr lang="es-MX" dirty="0" smtClean="0"/>
          </a:p>
          <a:p>
            <a:pPr algn="just"/>
            <a:r>
              <a:rPr lang="es-MX" dirty="0" smtClean="0"/>
              <a:t>http://cvc.cervantes.es/ensenanza/biblioteca_ele/diccio_ele/diccionario/psicolinguistica.htm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33161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2503742"/>
              </p:ext>
            </p:extLst>
          </p:nvPr>
        </p:nvGraphicFramePr>
        <p:xfrm>
          <a:off x="838200" y="309713"/>
          <a:ext cx="10515600" cy="6576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722674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Sociolingüística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Pragmática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Psicolingüística</a:t>
                      </a:r>
                      <a:r>
                        <a:rPr lang="es-MX" baseline="0" dirty="0" smtClean="0"/>
                        <a:t> </a:t>
                      </a:r>
                      <a:endParaRPr lang="es-MX" dirty="0"/>
                    </a:p>
                  </a:txBody>
                  <a:tcPr/>
                </a:tc>
              </a:tr>
              <a:tr h="1555956">
                <a:tc>
                  <a:txBody>
                    <a:bodyPr/>
                    <a:lstStyle/>
                    <a:p>
                      <a:r>
                        <a:rPr lang="es-MX" dirty="0" smtClean="0"/>
                        <a:t>Concepto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Capacidad de una persona para producir y entender adecuadamente expresiones lingüísticas en diferentes contextos de uso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dirty="0" smtClean="0"/>
                        <a:t>Realiza un uso comunicativo de la lengua en el que se tengan presentes</a:t>
                      </a:r>
                    </a:p>
                    <a:p>
                      <a:pPr algn="just"/>
                      <a:r>
                        <a:rPr lang="es-MX" dirty="0" smtClean="0"/>
                        <a:t>Relaciones que se dan entre el sistema de la legua, interlocutores y el contexto de comunicación por otro.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Su objeto de estudio es la relación que se establece entre el saber lingüístico y los procesos mentales que están implicados en él.</a:t>
                      </a:r>
                    </a:p>
                    <a:p>
                      <a:endParaRPr lang="es-MX" dirty="0"/>
                    </a:p>
                  </a:txBody>
                  <a:tcPr/>
                </a:tc>
              </a:tr>
              <a:tr h="1555956">
                <a:tc>
                  <a:txBody>
                    <a:bodyPr/>
                    <a:lstStyle/>
                    <a:p>
                      <a:r>
                        <a:rPr lang="es-MX" dirty="0" smtClean="0"/>
                        <a:t>Autor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1555956">
                <a:tc>
                  <a:txBody>
                    <a:bodyPr/>
                    <a:lstStyle/>
                    <a:p>
                      <a:r>
                        <a:rPr lang="es-MX" dirty="0" smtClean="0"/>
                        <a:t>Bibliografía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http://cvc.cervantes.es/ensenanza/biblioteca_ele/diccio_ele/diccionario/competenciasociolinguistica.htm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dirty="0" smtClean="0"/>
                        <a:t>http://cvc.cervantes.es/ensenanza/biblioteca_ele/diccio_ele/diccionario/competenciapragmatica.htm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http://cvc.cervantes.es/ensenanza/biblioteca_ele/diccio_ele/diccionario/psicolinguistica.htm</a:t>
                      </a:r>
                    </a:p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0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399</Words>
  <Application>Microsoft Office PowerPoint</Application>
  <PresentationFormat>Widescreen</PresentationFormat>
  <Paragraphs>55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Competencias  </vt:lpstr>
      <vt:lpstr>PowerPoint Presentation</vt:lpstr>
      <vt:lpstr>Sociolingüística</vt:lpstr>
      <vt:lpstr>Pragmática </vt:lpstr>
      <vt:lpstr>Psicolingüística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Competencias</dc:title>
  <dc:creator>Itzel Medina</dc:creator>
  <cp:lastModifiedBy>Itzel Medina</cp:lastModifiedBy>
  <cp:revision>6</cp:revision>
  <dcterms:created xsi:type="dcterms:W3CDTF">2016-05-16T15:56:56Z</dcterms:created>
  <dcterms:modified xsi:type="dcterms:W3CDTF">2016-05-16T16:37:45Z</dcterms:modified>
</cp:coreProperties>
</file>