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Estilo medio 3 - 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90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F278BD0-FA4A-4925-82F5-B84AFFE6D167}" type="datetimeFigureOut">
              <a:rPr lang="es-MX" smtClean="0"/>
              <a:t>09/05/2016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B975DB4-2B36-40A9-B9EE-F3AF68E3087E}" type="slidenum">
              <a:rPr lang="es-MX" smtClean="0"/>
              <a:t>‹Nº›</a:t>
            </a:fld>
            <a:endParaRPr lang="es-MX"/>
          </a:p>
        </p:txBody>
      </p:sp>
      <p:sp>
        <p:nvSpPr>
          <p:cNvPr id="21" name="20 Rectángulo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Rectángulo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Rectángulo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78BD0-FA4A-4925-82F5-B84AFFE6D167}" type="datetimeFigureOut">
              <a:rPr lang="es-MX" smtClean="0"/>
              <a:t>09/05/2016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5DB4-2B36-40A9-B9EE-F3AF68E3087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78BD0-FA4A-4925-82F5-B84AFFE6D167}" type="datetimeFigureOut">
              <a:rPr lang="es-MX" smtClean="0"/>
              <a:t>09/05/2016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5DB4-2B36-40A9-B9EE-F3AF68E3087E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78BD0-FA4A-4925-82F5-B84AFFE6D167}" type="datetimeFigureOut">
              <a:rPr lang="es-MX" smtClean="0"/>
              <a:t>09/05/2016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5DB4-2B36-40A9-B9EE-F3AF68E3087E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F278BD0-FA4A-4925-82F5-B84AFFE6D167}" type="datetimeFigureOut">
              <a:rPr lang="es-MX" smtClean="0"/>
              <a:t>09/05/2016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B975DB4-2B36-40A9-B9EE-F3AF68E3087E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78BD0-FA4A-4925-82F5-B84AFFE6D167}" type="datetimeFigureOut">
              <a:rPr lang="es-MX" smtClean="0"/>
              <a:t>09/05/2016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5DB4-2B36-40A9-B9EE-F3AF68E3087E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78BD0-FA4A-4925-82F5-B84AFFE6D167}" type="datetimeFigureOut">
              <a:rPr lang="es-MX" smtClean="0"/>
              <a:t>09/05/2016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5DB4-2B36-40A9-B9EE-F3AF68E3087E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78BD0-FA4A-4925-82F5-B84AFFE6D167}" type="datetimeFigureOut">
              <a:rPr lang="es-MX" smtClean="0"/>
              <a:t>09/05/2016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5DB4-2B36-40A9-B9EE-F3AF68E3087E}" type="slidenum">
              <a:rPr lang="es-MX" smtClean="0"/>
              <a:t>‹Nº›</a:t>
            </a:fld>
            <a:endParaRPr lang="es-MX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78BD0-FA4A-4925-82F5-B84AFFE6D167}" type="datetimeFigureOut">
              <a:rPr lang="es-MX" smtClean="0"/>
              <a:t>09/05/2016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5DB4-2B36-40A9-B9EE-F3AF68E3087E}" type="slidenum">
              <a:rPr lang="es-MX" smtClean="0"/>
              <a:t>‹Nº›</a:t>
            </a:fld>
            <a:endParaRPr lang="es-MX"/>
          </a:p>
        </p:txBody>
      </p:sp>
      <p:sp>
        <p:nvSpPr>
          <p:cNvPr id="5" name="4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78BD0-FA4A-4925-82F5-B84AFFE6D167}" type="datetimeFigureOut">
              <a:rPr lang="es-MX" smtClean="0"/>
              <a:t>09/05/2016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5DB4-2B36-40A9-B9EE-F3AF68E3087E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78BD0-FA4A-4925-82F5-B84AFFE6D167}" type="datetimeFigureOut">
              <a:rPr lang="es-MX" smtClean="0"/>
              <a:t>09/05/2016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5DB4-2B36-40A9-B9EE-F3AF68E3087E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F278BD0-FA4A-4925-82F5-B84AFFE6D167}" type="datetimeFigureOut">
              <a:rPr lang="es-MX" smtClean="0"/>
              <a:t>09/05/2016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B975DB4-2B36-40A9-B9EE-F3AF68E3087E}" type="slidenum">
              <a:rPr lang="es-MX" smtClean="0"/>
              <a:t>‹Nº›</a:t>
            </a:fld>
            <a:endParaRPr lang="es-MX"/>
          </a:p>
        </p:txBody>
      </p:sp>
      <p:sp>
        <p:nvSpPr>
          <p:cNvPr id="28" name="2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Conector recto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1899642"/>
          </a:xfrm>
        </p:spPr>
        <p:txBody>
          <a:bodyPr>
            <a:normAutofit/>
          </a:bodyPr>
          <a:lstStyle/>
          <a:p>
            <a:r>
              <a:rPr lang="es-MX" sz="6000" b="1" i="1" dirty="0">
                <a:solidFill>
                  <a:srgbClr val="0070C0"/>
                </a:solidFill>
                <a:latin typeface="Cutie Patootie" pitchFamily="2" charset="0"/>
                <a:ea typeface="Cutie Patootie" pitchFamily="2" charset="0"/>
              </a:rPr>
              <a:t> </a:t>
            </a:r>
            <a:r>
              <a:rPr lang="es-MX" b="1" i="1" dirty="0"/>
              <a:t/>
            </a:r>
            <a:br>
              <a:rPr lang="es-MX" b="1" i="1" dirty="0"/>
            </a:b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Nidia </a:t>
            </a:r>
            <a:r>
              <a:rPr lang="es-MX" dirty="0"/>
              <a:t>N</a:t>
            </a:r>
            <a:r>
              <a:rPr lang="es-MX" dirty="0" smtClean="0"/>
              <a:t>ayeli </a:t>
            </a:r>
            <a:r>
              <a:rPr lang="es-MX" dirty="0"/>
              <a:t>V</a:t>
            </a:r>
            <a:r>
              <a:rPr lang="es-MX" dirty="0" smtClean="0"/>
              <a:t>azquez Contreras 2°A</a:t>
            </a:r>
            <a:endParaRPr lang="es-MX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908720"/>
            <a:ext cx="864096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251520" y="1397000"/>
          <a:ext cx="8424936" cy="2550944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08312"/>
                <a:gridCol w="2808312"/>
                <a:gridCol w="2808312"/>
              </a:tblGrid>
              <a:tr h="447824">
                <a:tc gridSpan="3"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COMPETENCIAS.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sociolingüísticas </a:t>
                      </a:r>
                      <a:r>
                        <a:rPr lang="es-MX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s-MX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pragmática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s-MX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psicolingüísticas</a:t>
                      </a:r>
                      <a:endParaRPr lang="es-MX" dirty="0"/>
                    </a:p>
                  </a:txBody>
                  <a:tcPr/>
                </a:tc>
              </a:tr>
              <a:tr h="1613437">
                <a:tc>
                  <a:txBody>
                    <a:bodyPr/>
                    <a:lstStyle/>
                    <a:p>
                      <a:pPr algn="just"/>
                      <a:r>
                        <a:rPr lang="es-MX" dirty="0" smtClean="0"/>
                        <a:t>Es cuando la persona entiende</a:t>
                      </a:r>
                      <a:r>
                        <a:rPr lang="es-MX" baseline="0" dirty="0" smtClean="0"/>
                        <a:t> y produce las expresiones del lenguaje en diferentes contextos y los utiliza de variadas situaciones .</a:t>
                      </a:r>
                      <a:endParaRPr lang="es-MX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dirty="0" smtClean="0"/>
                        <a:t>Se logra hablar  con un propósito</a:t>
                      </a:r>
                      <a:r>
                        <a:rPr lang="es-MX" baseline="0" dirty="0" smtClean="0"/>
                        <a:t>  dependiendo de los objetivos que se tengan: comunicar algo.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dirty="0" smtClean="0"/>
                        <a:t>Es cuando</a:t>
                      </a:r>
                      <a:r>
                        <a:rPr lang="es-MX" baseline="0" dirty="0" smtClean="0"/>
                        <a:t> se describen los procesos  para poder adquirir el lenguaje y </a:t>
                      </a:r>
                      <a:r>
                        <a:rPr lang="es-MX" baseline="0" smtClean="0"/>
                        <a:t>poder así comunicar </a:t>
                      </a:r>
                      <a:r>
                        <a:rPr lang="es-MX" baseline="0" dirty="0" smtClean="0"/>
                        <a:t>algo. 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n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rige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e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13</TotalTime>
  <Words>64</Words>
  <Application>Microsoft Office PowerPoint</Application>
  <PresentationFormat>Presentación en pantalla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Origen</vt:lpstr>
      <vt:lpstr>  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 </dc:title>
  <dc:creator>nidia</dc:creator>
  <cp:lastModifiedBy>nidia</cp:lastModifiedBy>
  <cp:revision>2</cp:revision>
  <dcterms:created xsi:type="dcterms:W3CDTF">2016-05-09T18:01:53Z</dcterms:created>
  <dcterms:modified xsi:type="dcterms:W3CDTF">2016-05-09T18:15:29Z</dcterms:modified>
</cp:coreProperties>
</file>