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F278BD0-FA4A-4925-82F5-B84AFFE6D167}" type="datetimeFigureOut">
              <a:rPr lang="es-MX" smtClean="0"/>
              <a:t>09/05/2016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B975DB4-2B36-40A9-B9EE-F3AF68E3087E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8BD0-FA4A-4925-82F5-B84AFFE6D167}" type="datetimeFigureOut">
              <a:rPr lang="es-MX" smtClean="0"/>
              <a:t>09/05/2016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5DB4-2B36-40A9-B9EE-F3AF68E3087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8BD0-FA4A-4925-82F5-B84AFFE6D167}" type="datetimeFigureOut">
              <a:rPr lang="es-MX" smtClean="0"/>
              <a:t>09/05/2016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5DB4-2B36-40A9-B9EE-F3AF68E3087E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8BD0-FA4A-4925-82F5-B84AFFE6D167}" type="datetimeFigureOut">
              <a:rPr lang="es-MX" smtClean="0"/>
              <a:t>09/05/2016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5DB4-2B36-40A9-B9EE-F3AF68E3087E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F278BD0-FA4A-4925-82F5-B84AFFE6D167}" type="datetimeFigureOut">
              <a:rPr lang="es-MX" smtClean="0"/>
              <a:t>09/05/2016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B975DB4-2B36-40A9-B9EE-F3AF68E3087E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8BD0-FA4A-4925-82F5-B84AFFE6D167}" type="datetimeFigureOut">
              <a:rPr lang="es-MX" smtClean="0"/>
              <a:t>09/05/2016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5DB4-2B36-40A9-B9EE-F3AF68E3087E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8BD0-FA4A-4925-82F5-B84AFFE6D167}" type="datetimeFigureOut">
              <a:rPr lang="es-MX" smtClean="0"/>
              <a:t>09/05/2016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5DB4-2B36-40A9-B9EE-F3AF68E3087E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8BD0-FA4A-4925-82F5-B84AFFE6D167}" type="datetimeFigureOut">
              <a:rPr lang="es-MX" smtClean="0"/>
              <a:t>09/05/2016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5DB4-2B36-40A9-B9EE-F3AF68E3087E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8BD0-FA4A-4925-82F5-B84AFFE6D167}" type="datetimeFigureOut">
              <a:rPr lang="es-MX" smtClean="0"/>
              <a:t>09/05/2016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5DB4-2B36-40A9-B9EE-F3AF68E3087E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8BD0-FA4A-4925-82F5-B84AFFE6D167}" type="datetimeFigureOut">
              <a:rPr lang="es-MX" smtClean="0"/>
              <a:t>09/05/2016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5DB4-2B36-40A9-B9EE-F3AF68E3087E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8BD0-FA4A-4925-82F5-B84AFFE6D167}" type="datetimeFigureOut">
              <a:rPr lang="es-MX" smtClean="0"/>
              <a:t>09/05/2016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5DB4-2B36-40A9-B9EE-F3AF68E3087E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278BD0-FA4A-4925-82F5-B84AFFE6D167}" type="datetimeFigureOut">
              <a:rPr lang="es-MX" smtClean="0"/>
              <a:t>09/05/2016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975DB4-2B36-40A9-B9EE-F3AF68E3087E}" type="slidenum">
              <a:rPr lang="es-MX" smtClean="0"/>
              <a:t>‹Nº›</a:t>
            </a:fld>
            <a:endParaRPr lang="es-MX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es-MX" sz="6000" b="1" i="1" dirty="0">
                <a:solidFill>
                  <a:srgbClr val="0070C0"/>
                </a:solidFill>
                <a:latin typeface="Cutie Patootie" pitchFamily="2" charset="0"/>
                <a:ea typeface="Cutie Patootie" pitchFamily="2" charset="0"/>
              </a:rPr>
              <a:t> </a:t>
            </a:r>
            <a:r>
              <a:rPr lang="es-MX" b="1" i="1" dirty="0"/>
              <a:t/>
            </a:r>
            <a:br>
              <a:rPr lang="es-MX" b="1" i="1" dirty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Nidia </a:t>
            </a:r>
            <a:r>
              <a:rPr lang="es-MX" dirty="0"/>
              <a:t>N</a:t>
            </a:r>
            <a:r>
              <a:rPr lang="es-MX" dirty="0" smtClean="0"/>
              <a:t>ayeli </a:t>
            </a:r>
            <a:r>
              <a:rPr lang="es-MX" dirty="0"/>
              <a:t>V</a:t>
            </a:r>
            <a:r>
              <a:rPr lang="es-MX" dirty="0" smtClean="0"/>
              <a:t>azquez Contreras 2°A</a:t>
            </a:r>
            <a:endParaRPr lang="es-MX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864096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51520" y="1397000"/>
          <a:ext cx="8424936" cy="255094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08312"/>
                <a:gridCol w="2808312"/>
                <a:gridCol w="2808312"/>
              </a:tblGrid>
              <a:tr h="447824"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COMPETENCIAS.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sociolingüísticas </a:t>
                      </a:r>
                      <a:r>
                        <a:rPr lang="es-MX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MX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pragmática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MX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psicolingüísticas</a:t>
                      </a:r>
                      <a:endParaRPr lang="es-MX" dirty="0"/>
                    </a:p>
                  </a:txBody>
                  <a:tcPr/>
                </a:tc>
              </a:tr>
              <a:tr h="1613437"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Es cuando la persona entiende</a:t>
                      </a:r>
                      <a:r>
                        <a:rPr lang="es-MX" baseline="0" dirty="0" smtClean="0"/>
                        <a:t> y produce las expresiones del lenguaje en diferentes contextos y los utiliza de variadas situaciones .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Se logra hablar  con un propósito</a:t>
                      </a:r>
                      <a:r>
                        <a:rPr lang="es-MX" baseline="0" dirty="0" smtClean="0"/>
                        <a:t>  dependiendo de los objetivos que se tengan: comunicar algo.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Es cuando</a:t>
                      </a:r>
                      <a:r>
                        <a:rPr lang="es-MX" baseline="0" dirty="0" smtClean="0"/>
                        <a:t> se describen los procesos  para poder adquirir el lenguaje y </a:t>
                      </a:r>
                      <a:r>
                        <a:rPr lang="es-MX" baseline="0" smtClean="0"/>
                        <a:t>poder así comunicar </a:t>
                      </a:r>
                      <a:r>
                        <a:rPr lang="es-MX" baseline="0" dirty="0" smtClean="0"/>
                        <a:t>algo. 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</TotalTime>
  <Words>64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Origen</vt:lpstr>
      <vt:lpstr>  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</dc:title>
  <dc:creator>nidia</dc:creator>
  <cp:lastModifiedBy>nidia</cp:lastModifiedBy>
  <cp:revision>2</cp:revision>
  <dcterms:created xsi:type="dcterms:W3CDTF">2016-05-09T18:01:53Z</dcterms:created>
  <dcterms:modified xsi:type="dcterms:W3CDTF">2016-05-09T18:15:29Z</dcterms:modified>
</cp:coreProperties>
</file>