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33" d="100"/>
          <a:sy n="33" d="100"/>
        </p:scale>
        <p:origin x="1452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11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56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1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3366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477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2826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82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89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90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598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22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739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46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40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39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947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45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B8AF3-F48D-459F-80B3-08103D237F42}" type="datetimeFigureOut">
              <a:rPr lang="es-MX" smtClean="0"/>
              <a:t>25/03/2016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B4DF3-EAC7-4811-97A4-B1B4D93DD8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994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Daniela Ortiz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98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2221" y="679966"/>
            <a:ext cx="8610600" cy="1293028"/>
          </a:xfrm>
        </p:spPr>
        <p:txBody>
          <a:bodyPr/>
          <a:lstStyle/>
          <a:p>
            <a:pPr algn="ctr"/>
            <a:r>
              <a:rPr lang="es-MX" dirty="0" smtClean="0"/>
              <a:t>Competencia sociolingüística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La competencia sociolingüística es uno de los componentes de la competencia comunicativa. Hace referencia a la capacidad de una persona para producir y entender adecuadamente expresiones lingüísticas en diferentes contextos de uso, en los que se dan factores variables tales como la situación de los participantes y la relación que hay entre ellos, sus intenciones comunicativas, el evento comunicativo en el que están participando y las normas y convenciones de interacción que lo regulan.</a:t>
            </a:r>
          </a:p>
          <a:p>
            <a:r>
              <a:rPr lang="es-MX" dirty="0"/>
              <a:t>M. </a:t>
            </a:r>
            <a:r>
              <a:rPr lang="es-MX" dirty="0" err="1"/>
              <a:t>Canale</a:t>
            </a:r>
            <a:r>
              <a:rPr lang="es-MX" dirty="0"/>
              <a:t> (1983) fue uno de los primeros autores en describirla, en un artículo en el que -como su título indica- se propone recorrer el camino de la competencia comunicativa definida por </a:t>
            </a:r>
            <a:r>
              <a:rPr lang="es-MX" dirty="0" err="1"/>
              <a:t>Hymes</a:t>
            </a:r>
            <a:r>
              <a:rPr lang="es-MX" dirty="0"/>
              <a:t> a una pedagogía comunicativa del lenguaje. Al hablar de la adecuación de las expresiones, </a:t>
            </a:r>
            <a:r>
              <a:rPr lang="es-MX" dirty="0" err="1"/>
              <a:t>Canale</a:t>
            </a:r>
            <a:r>
              <a:rPr lang="es-MX" dirty="0"/>
              <a:t> distingue entre adecuación del significado y adecuación de la forma.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85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Competencia </a:t>
            </a:r>
            <a:br>
              <a:rPr lang="es-MX" dirty="0" smtClean="0"/>
            </a:br>
            <a:r>
              <a:rPr lang="es-MX" dirty="0" smtClean="0"/>
              <a:t>pragmática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competencia pragmática es uno de los componentes que algunos autores han descrito en la competencia comunicativa. Atañe a la capacidad de realizar un uso comunicativo de la lengua en el que se tengan presentes no solo las relaciones que se dan entre los signos lingüísticos y sus referentes, sino también las relaciones pragmáticas, es decir, aquellas que se dan entre el sistema de la lengua, por un lado, y los interlocutores y el contexto de comunicación por otro. </a:t>
            </a:r>
          </a:p>
        </p:txBody>
      </p:sp>
    </p:spTree>
    <p:extLst>
      <p:ext uri="{BB962C8B-B14F-4D97-AF65-F5344CB8AC3E}">
        <p14:creationId xmlns:p14="http://schemas.microsoft.com/office/powerpoint/2010/main" val="9724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6009" y="941353"/>
            <a:ext cx="8610600" cy="1293028"/>
          </a:xfrm>
        </p:spPr>
        <p:txBody>
          <a:bodyPr/>
          <a:lstStyle/>
          <a:p>
            <a:pPr algn="ctr"/>
            <a:r>
              <a:rPr lang="es-MX" dirty="0" smtClean="0"/>
              <a:t>Psicolingüística </a:t>
            </a:r>
            <a:endParaRPr lang="es-MX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56418" y="2992800"/>
            <a:ext cx="1114978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66019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 psicolingüística es una rama de la psicología interesada en cómo la especie humana adquiere y utiliza el lenguaje. Para ello estudia los factores psicológicos y neurológicos que capacitan a los humanos para la adquisición y deterioro del mismo, uso, comprensión, producción del lenguaje y sus funciones cognitivas y comunicativas</a:t>
            </a:r>
            <a:endParaRPr kumimoji="0" lang="es-MX" altLang="es-MX" sz="4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7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6</TotalTime>
  <Words>238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Estela de condensación</vt:lpstr>
      <vt:lpstr>Daniela Ortiz </vt:lpstr>
      <vt:lpstr>Competencia sociolingüística</vt:lpstr>
      <vt:lpstr>Competencia  pragmática</vt:lpstr>
      <vt:lpstr>Psicolingüística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Daniela Ortiz </dc:title>
  <dc:creator>dany</dc:creator>
  <cp:lastModifiedBy>dany</cp:lastModifiedBy>
  <cp:revision>1</cp:revision>
  <dcterms:created xsi:type="dcterms:W3CDTF">2016-03-25T07:32:52Z</dcterms:created>
  <dcterms:modified xsi:type="dcterms:W3CDTF">2016-03-25T07:39:44Z</dcterms:modified>
</cp:coreProperties>
</file>