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ppt/activeX/activeX15.xml" ContentType="application/vnd.ms-office.activeX+xml"/>
  <Override PartName="/ppt/activeX/activeX16.xml" ContentType="application/vnd.ms-office.activeX+xml"/>
  <Override PartName="/ppt/activeX/activeX17.xml" ContentType="application/vnd.ms-office.activeX+xml"/>
  <Override PartName="/ppt/activeX/activeX18.xml" ContentType="application/vnd.ms-office.activeX+xml"/>
  <Override PartName="/ppt/activeX/activeX19.xml" ContentType="application/vnd.ms-office.activeX+xml"/>
  <Override PartName="/ppt/activeX/activeX20.xml" ContentType="application/vnd.ms-office.activeX+xml"/>
  <Override PartName="/ppt/activeX/activeX21.xml" ContentType="application/vnd.ms-office.activeX+xml"/>
  <Override PartName="/ppt/activeX/activeX22.xml" ContentType="application/vnd.ms-office.activeX+xml"/>
  <Override PartName="/ppt/activeX/activeX23.xml" ContentType="application/vnd.ms-office.activeX+xml"/>
  <Override PartName="/ppt/activeX/activeX24.xml" ContentType="application/vnd.ms-office.activeX+xml"/>
  <Override PartName="/ppt/activeX/activeX25.xml" ContentType="application/vnd.ms-office.activeX+xml"/>
  <Override PartName="/ppt/activeX/activeX26.xml" ContentType="application/vnd.ms-office.activeX+xml"/>
  <Override PartName="/ppt/activeX/activeX27.xml" ContentType="application/vnd.ms-office.activeX+xml"/>
  <Override PartName="/ppt/activeX/activeX28.xml" ContentType="application/vnd.ms-office.activeX+xml"/>
  <Override PartName="/ppt/activeX/activeX29.xml" ContentType="application/vnd.ms-office.activeX+xml"/>
  <Override PartName="/ppt/activeX/activeX30.xml" ContentType="application/vnd.ms-office.activeX+xml"/>
  <Override PartName="/ppt/activeX/activeX31.xml" ContentType="application/vnd.ms-office.activeX+xml"/>
  <Override PartName="/ppt/activeX/activeX3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58" r:id="rId5"/>
    <p:sldId id="261" r:id="rId6"/>
    <p:sldId id="260" r:id="rId7"/>
    <p:sldId id="270" r:id="rId8"/>
    <p:sldId id="268" r:id="rId9"/>
    <p:sldId id="271"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8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18.xml.rels><?xml version="1.0" encoding="UTF-8" standalone="yes"?>
<Relationships xmlns="http://schemas.openxmlformats.org/package/2006/relationships"><Relationship Id="rId1" Type="http://schemas.microsoft.com/office/2006/relationships/activeXControlBinary" Target="activeX18.bin"/></Relationships>
</file>

<file path=ppt/activeX/_rels/activeX19.xml.rels><?xml version="1.0" encoding="UTF-8" standalone="yes"?>
<Relationships xmlns="http://schemas.openxmlformats.org/package/2006/relationships"><Relationship Id="rId1" Type="http://schemas.microsoft.com/office/2006/relationships/activeXControlBinary" Target="activeX19.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20.xml.rels><?xml version="1.0" encoding="UTF-8" standalone="yes"?>
<Relationships xmlns="http://schemas.openxmlformats.org/package/2006/relationships"><Relationship Id="rId1" Type="http://schemas.microsoft.com/office/2006/relationships/activeXControlBinary" Target="activeX20.bin"/></Relationships>
</file>

<file path=ppt/activeX/_rels/activeX21.xml.rels><?xml version="1.0" encoding="UTF-8" standalone="yes"?>
<Relationships xmlns="http://schemas.openxmlformats.org/package/2006/relationships"><Relationship Id="rId1" Type="http://schemas.microsoft.com/office/2006/relationships/activeXControlBinary" Target="activeX21.bin"/></Relationships>
</file>

<file path=ppt/activeX/_rels/activeX22.xml.rels><?xml version="1.0" encoding="UTF-8" standalone="yes"?>
<Relationships xmlns="http://schemas.openxmlformats.org/package/2006/relationships"><Relationship Id="rId1" Type="http://schemas.microsoft.com/office/2006/relationships/activeXControlBinary" Target="activeX22.bin"/></Relationships>
</file>

<file path=ppt/activeX/_rels/activeX23.xml.rels><?xml version="1.0" encoding="UTF-8" standalone="yes"?>
<Relationships xmlns="http://schemas.openxmlformats.org/package/2006/relationships"><Relationship Id="rId1" Type="http://schemas.microsoft.com/office/2006/relationships/activeXControlBinary" Target="activeX23.bin"/></Relationships>
</file>

<file path=ppt/activeX/_rels/activeX24.xml.rels><?xml version="1.0" encoding="UTF-8" standalone="yes"?>
<Relationships xmlns="http://schemas.openxmlformats.org/package/2006/relationships"><Relationship Id="rId1" Type="http://schemas.microsoft.com/office/2006/relationships/activeXControlBinary" Target="activeX24.bin"/></Relationships>
</file>

<file path=ppt/activeX/_rels/activeX25.xml.rels><?xml version="1.0" encoding="UTF-8" standalone="yes"?>
<Relationships xmlns="http://schemas.openxmlformats.org/package/2006/relationships"><Relationship Id="rId1" Type="http://schemas.microsoft.com/office/2006/relationships/activeXControlBinary" Target="activeX25.bin"/></Relationships>
</file>

<file path=ppt/activeX/_rels/activeX26.xml.rels><?xml version="1.0" encoding="UTF-8" standalone="yes"?>
<Relationships xmlns="http://schemas.openxmlformats.org/package/2006/relationships"><Relationship Id="rId1" Type="http://schemas.microsoft.com/office/2006/relationships/activeXControlBinary" Target="activeX26.bin"/></Relationships>
</file>

<file path=ppt/activeX/_rels/activeX27.xml.rels><?xml version="1.0" encoding="UTF-8" standalone="yes"?>
<Relationships xmlns="http://schemas.openxmlformats.org/package/2006/relationships"><Relationship Id="rId1" Type="http://schemas.microsoft.com/office/2006/relationships/activeXControlBinary" Target="activeX27.bin"/></Relationships>
</file>

<file path=ppt/activeX/_rels/activeX28.xml.rels><?xml version="1.0" encoding="UTF-8" standalone="yes"?>
<Relationships xmlns="http://schemas.openxmlformats.org/package/2006/relationships"><Relationship Id="rId1" Type="http://schemas.microsoft.com/office/2006/relationships/activeXControlBinary" Target="activeX28.bin"/></Relationships>
</file>

<file path=ppt/activeX/_rels/activeX29.xml.rels><?xml version="1.0" encoding="UTF-8" standalone="yes"?>
<Relationships xmlns="http://schemas.openxmlformats.org/package/2006/relationships"><Relationship Id="rId1" Type="http://schemas.microsoft.com/office/2006/relationships/activeXControlBinary" Target="activeX29.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30.xml.rels><?xml version="1.0" encoding="UTF-8" standalone="yes"?>
<Relationships xmlns="http://schemas.openxmlformats.org/package/2006/relationships"><Relationship Id="rId1" Type="http://schemas.microsoft.com/office/2006/relationships/activeXControlBinary" Target="activeX30.bin"/></Relationships>
</file>

<file path=ppt/activeX/_rels/activeX31.xml.rels><?xml version="1.0" encoding="UTF-8" standalone="yes"?>
<Relationships xmlns="http://schemas.openxmlformats.org/package/2006/relationships"><Relationship Id="rId1" Type="http://schemas.microsoft.com/office/2006/relationships/activeXControlBinary" Target="activeX31.bin"/></Relationships>
</file>

<file path=ppt/activeX/_rels/activeX32.xml.rels><?xml version="1.0" encoding="UTF-8" standalone="yes"?>
<Relationships xmlns="http://schemas.openxmlformats.org/package/2006/relationships"><Relationship Id="rId1" Type="http://schemas.microsoft.com/office/2006/relationships/activeXControlBinary" Target="activeX32.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10.xml><?xml version="1.0" encoding="utf-8"?>
<ax:ocx xmlns:ax="http://schemas.microsoft.com/office/2006/activeX" xmlns:r="http://schemas.openxmlformats.org/officeDocument/2006/relationships" ax:classid="{5512D122-5CC6-11CF-8D67-00AA00BDCE1D}" ax:persistence="persistStream" r:id="rId1"/>
</file>

<file path=ppt/activeX/activeX11.xml><?xml version="1.0" encoding="utf-8"?>
<ax:ocx xmlns:ax="http://schemas.microsoft.com/office/2006/activeX" xmlns:r="http://schemas.openxmlformats.org/officeDocument/2006/relationships" ax:classid="{5512D122-5CC6-11CF-8D67-00AA00BDCE1D}" ax:persistence="persistStream" r:id="rId1"/>
</file>

<file path=ppt/activeX/activeX12.xml><?xml version="1.0" encoding="utf-8"?>
<ax:ocx xmlns:ax="http://schemas.microsoft.com/office/2006/activeX" xmlns:r="http://schemas.openxmlformats.org/officeDocument/2006/relationships" ax:classid="{5512D122-5CC6-11CF-8D67-00AA00BDCE1D}" ax:persistence="persistStream" r:id="rId1"/>
</file>

<file path=ppt/activeX/activeX13.xml><?xml version="1.0" encoding="utf-8"?>
<ax:ocx xmlns:ax="http://schemas.microsoft.com/office/2006/activeX" xmlns:r="http://schemas.openxmlformats.org/officeDocument/2006/relationships" ax:classid="{5512D122-5CC6-11CF-8D67-00AA00BDCE1D}" ax:persistence="persistStream" r:id="rId1"/>
</file>

<file path=ppt/activeX/activeX14.xml><?xml version="1.0" encoding="utf-8"?>
<ax:ocx xmlns:ax="http://schemas.microsoft.com/office/2006/activeX" xmlns:r="http://schemas.openxmlformats.org/officeDocument/2006/relationships" ax:classid="{5512D122-5CC6-11CF-8D67-00AA00BDCE1D}" ax:persistence="persistStream" r:id="rId1"/>
</file>

<file path=ppt/activeX/activeX15.xml><?xml version="1.0" encoding="utf-8"?>
<ax:ocx xmlns:ax="http://schemas.microsoft.com/office/2006/activeX" xmlns:r="http://schemas.openxmlformats.org/officeDocument/2006/relationships" ax:classid="{5512D122-5CC6-11CF-8D67-00AA00BDCE1D}" ax:persistence="persistStream" r:id="rId1"/>
</file>

<file path=ppt/activeX/activeX16.xml><?xml version="1.0" encoding="utf-8"?>
<ax:ocx xmlns:ax="http://schemas.microsoft.com/office/2006/activeX" xmlns:r="http://schemas.openxmlformats.org/officeDocument/2006/relationships" ax:classid="{5512D122-5CC6-11CF-8D67-00AA00BDCE1D}" ax:persistence="persistStream" r:id="rId1"/>
</file>

<file path=ppt/activeX/activeX17.xml><?xml version="1.0" encoding="utf-8"?>
<ax:ocx xmlns:ax="http://schemas.microsoft.com/office/2006/activeX" xmlns:r="http://schemas.openxmlformats.org/officeDocument/2006/relationships" ax:classid="{5512D122-5CC6-11CF-8D67-00AA00BDCE1D}" ax:persistence="persistStream" r:id="rId1"/>
</file>

<file path=ppt/activeX/activeX18.xml><?xml version="1.0" encoding="utf-8"?>
<ax:ocx xmlns:ax="http://schemas.microsoft.com/office/2006/activeX" xmlns:r="http://schemas.openxmlformats.org/officeDocument/2006/relationships" ax:classid="{5512D122-5CC6-11CF-8D67-00AA00BDCE1D}" ax:persistence="persistStream" r:id="rId1"/>
</file>

<file path=ppt/activeX/activeX19.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20.xml><?xml version="1.0" encoding="utf-8"?>
<ax:ocx xmlns:ax="http://schemas.microsoft.com/office/2006/activeX" xmlns:r="http://schemas.openxmlformats.org/officeDocument/2006/relationships" ax:classid="{5512D122-5CC6-11CF-8D67-00AA00BDCE1D}" ax:persistence="persistStream" r:id="rId1"/>
</file>

<file path=ppt/activeX/activeX21.xml><?xml version="1.0" encoding="utf-8"?>
<ax:ocx xmlns:ax="http://schemas.microsoft.com/office/2006/activeX" xmlns:r="http://schemas.openxmlformats.org/officeDocument/2006/relationships" ax:classid="{5512D122-5CC6-11CF-8D67-00AA00BDCE1D}" ax:persistence="persistStream" r:id="rId1"/>
</file>

<file path=ppt/activeX/activeX22.xml><?xml version="1.0" encoding="utf-8"?>
<ax:ocx xmlns:ax="http://schemas.microsoft.com/office/2006/activeX" xmlns:r="http://schemas.openxmlformats.org/officeDocument/2006/relationships" ax:classid="{5512D122-5CC6-11CF-8D67-00AA00BDCE1D}" ax:persistence="persistStream" r:id="rId1"/>
</file>

<file path=ppt/activeX/activeX23.xml><?xml version="1.0" encoding="utf-8"?>
<ax:ocx xmlns:ax="http://schemas.microsoft.com/office/2006/activeX" xmlns:r="http://schemas.openxmlformats.org/officeDocument/2006/relationships" ax:classid="{5512D11A-5CC6-11CF-8D67-00AA00BDCE1D}" ax:persistence="persistStream" r:id="rId1"/>
</file>

<file path=ppt/activeX/activeX24.xml><?xml version="1.0" encoding="utf-8"?>
<ax:ocx xmlns:ax="http://schemas.microsoft.com/office/2006/activeX" xmlns:r="http://schemas.openxmlformats.org/officeDocument/2006/relationships" ax:classid="{5512D11A-5CC6-11CF-8D67-00AA00BDCE1D}" ax:persistence="persistStream" r:id="rId1"/>
</file>

<file path=ppt/activeX/activeX25.xml><?xml version="1.0" encoding="utf-8"?>
<ax:ocx xmlns:ax="http://schemas.microsoft.com/office/2006/activeX" xmlns:r="http://schemas.openxmlformats.org/officeDocument/2006/relationships" ax:classid="{5512D11A-5CC6-11CF-8D67-00AA00BDCE1D}" ax:persistence="persistStream" r:id="rId1"/>
</file>

<file path=ppt/activeX/activeX26.xml><?xml version="1.0" encoding="utf-8"?>
<ax:ocx xmlns:ax="http://schemas.microsoft.com/office/2006/activeX" xmlns:r="http://schemas.openxmlformats.org/officeDocument/2006/relationships" ax:classid="{5512D11A-5CC6-11CF-8D67-00AA00BDCE1D}" ax:persistence="persistStream" r:id="rId1"/>
</file>

<file path=ppt/activeX/activeX27.xml><?xml version="1.0" encoding="utf-8"?>
<ax:ocx xmlns:ax="http://schemas.microsoft.com/office/2006/activeX" xmlns:r="http://schemas.openxmlformats.org/officeDocument/2006/relationships" ax:classid="{5512D11A-5CC6-11CF-8D67-00AA00BDCE1D}" ax:persistence="persistStream" r:id="rId1"/>
</file>

<file path=ppt/activeX/activeX28.xml><?xml version="1.0" encoding="utf-8"?>
<ax:ocx xmlns:ax="http://schemas.microsoft.com/office/2006/activeX" xmlns:r="http://schemas.openxmlformats.org/officeDocument/2006/relationships" ax:classid="{5512D11A-5CC6-11CF-8D67-00AA00BDCE1D}" ax:persistence="persistStream" r:id="rId1"/>
</file>

<file path=ppt/activeX/activeX29.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30.xml><?xml version="1.0" encoding="utf-8"?>
<ax:ocx xmlns:ax="http://schemas.microsoft.com/office/2006/activeX" xmlns:r="http://schemas.openxmlformats.org/officeDocument/2006/relationships" ax:classid="{5512D11A-5CC6-11CF-8D67-00AA00BDCE1D}" ax:persistence="persistStream" r:id="rId1"/>
</file>

<file path=ppt/activeX/activeX31.xml><?xml version="1.0" encoding="utf-8"?>
<ax:ocx xmlns:ax="http://schemas.microsoft.com/office/2006/activeX" xmlns:r="http://schemas.openxmlformats.org/officeDocument/2006/relationships" ax:classid="{5512D11A-5CC6-11CF-8D67-00AA00BDCE1D}" ax:persistence="persistStream" r:id="rId1"/>
</file>

<file path=ppt/activeX/activeX32.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22-5CC6-11CF-8D67-00AA00BDCE1D}" ax:persistence="persistStream" r:id="rId1"/>
</file>

<file path=ppt/activeX/activeX5.xml><?xml version="1.0" encoding="utf-8"?>
<ax:ocx xmlns:ax="http://schemas.microsoft.com/office/2006/activeX" xmlns:r="http://schemas.openxmlformats.org/officeDocument/2006/relationships" ax:classid="{5512D122-5CC6-11CF-8D67-00AA00BDCE1D}" ax:persistence="persistStream" r:id="rId1"/>
</file>

<file path=ppt/activeX/activeX6.xml><?xml version="1.0" encoding="utf-8"?>
<ax:ocx xmlns:ax="http://schemas.microsoft.com/office/2006/activeX" xmlns:r="http://schemas.openxmlformats.org/officeDocument/2006/relationships" ax:classid="{5512D122-5CC6-11CF-8D67-00AA00BDCE1D}" ax:persistence="persistStream" r:id="rId1"/>
</file>

<file path=ppt/activeX/activeX7.xml><?xml version="1.0" encoding="utf-8"?>
<ax:ocx xmlns:ax="http://schemas.microsoft.com/office/2006/activeX" xmlns:r="http://schemas.openxmlformats.org/officeDocument/2006/relationships" ax:classid="{5512D122-5CC6-11CF-8D67-00AA00BDCE1D}" ax:persistence="persistStream" r:id="rId1"/>
</file>

<file path=ppt/activeX/activeX8.xml><?xml version="1.0" encoding="utf-8"?>
<ax:ocx xmlns:ax="http://schemas.microsoft.com/office/2006/activeX" xmlns:r="http://schemas.openxmlformats.org/officeDocument/2006/relationships" ax:classid="{5512D122-5CC6-11CF-8D67-00AA00BDCE1D}" ax:persistence="persistStream" r:id="rId1"/>
</file>

<file path=ppt/activeX/activeX9.xml><?xml version="1.0" encoding="utf-8"?>
<ax:ocx xmlns:ax="http://schemas.microsoft.com/office/2006/activeX" xmlns:r="http://schemas.openxmlformats.org/officeDocument/2006/relationships" ax:classid="{5512D122-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94AAE29-1F8A-4091-90DB-41FBEB7A7A6B}" type="datetimeFigureOut">
              <a:rPr lang="es-ES" smtClean="0"/>
              <a:pPr/>
              <a:t>11/03/2016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8A6373C-6137-4BBB-8FC6-E91C121F0C8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4AAE29-1F8A-4091-90DB-41FBEB7A7A6B}" type="datetimeFigureOut">
              <a:rPr lang="es-ES" smtClean="0"/>
              <a:pPr/>
              <a:t>11/03/2016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6373C-6137-4BBB-8FC6-E91C121F0C8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wmf"/><Relationship Id="rId2" Type="http://schemas.openxmlformats.org/officeDocument/2006/relationships/control" Target="../activeX/activeX1.xml"/><Relationship Id="rId16"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2.xml.rels><?xml version="1.0" encoding="UTF-8" standalone="yes"?>
<Relationships xmlns="http://schemas.openxmlformats.org/package/2006/relationships"><Relationship Id="rId8" Type="http://schemas.openxmlformats.org/officeDocument/2006/relationships/control" Target="../activeX/activeX21.xml"/><Relationship Id="rId3" Type="http://schemas.openxmlformats.org/officeDocument/2006/relationships/control" Target="../activeX/activeX16.xml"/><Relationship Id="rId7" Type="http://schemas.openxmlformats.org/officeDocument/2006/relationships/control" Target="../activeX/activeX20.xml"/><Relationship Id="rId2" Type="http://schemas.openxmlformats.org/officeDocument/2006/relationships/control" Target="../activeX/activeX15.xml"/><Relationship Id="rId1" Type="http://schemas.openxmlformats.org/officeDocument/2006/relationships/vmlDrawing" Target="../drawings/vmlDrawing2.vml"/><Relationship Id="rId6" Type="http://schemas.openxmlformats.org/officeDocument/2006/relationships/control" Target="../activeX/activeX19.xml"/><Relationship Id="rId11" Type="http://schemas.openxmlformats.org/officeDocument/2006/relationships/image" Target="../media/image1.wmf"/><Relationship Id="rId5" Type="http://schemas.openxmlformats.org/officeDocument/2006/relationships/control" Target="../activeX/activeX18.xml"/><Relationship Id="rId10" Type="http://schemas.openxmlformats.org/officeDocument/2006/relationships/slideLayout" Target="../slideLayouts/slideLayout1.xml"/><Relationship Id="rId4" Type="http://schemas.openxmlformats.org/officeDocument/2006/relationships/control" Target="../activeX/activeX17.xml"/><Relationship Id="rId9" Type="http://schemas.openxmlformats.org/officeDocument/2006/relationships/control" Target="../activeX/activeX2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29.xml"/><Relationship Id="rId13" Type="http://schemas.openxmlformats.org/officeDocument/2006/relationships/image" Target="../media/image2.wmf"/><Relationship Id="rId3" Type="http://schemas.openxmlformats.org/officeDocument/2006/relationships/control" Target="../activeX/activeX24.xml"/><Relationship Id="rId7" Type="http://schemas.openxmlformats.org/officeDocument/2006/relationships/control" Target="../activeX/activeX28.xml"/><Relationship Id="rId12" Type="http://schemas.openxmlformats.org/officeDocument/2006/relationships/slideLayout" Target="../slideLayouts/slideLayout2.xml"/><Relationship Id="rId2" Type="http://schemas.openxmlformats.org/officeDocument/2006/relationships/control" Target="../activeX/activeX23.xml"/><Relationship Id="rId1" Type="http://schemas.openxmlformats.org/officeDocument/2006/relationships/vmlDrawing" Target="../drawings/vmlDrawing3.vml"/><Relationship Id="rId6" Type="http://schemas.openxmlformats.org/officeDocument/2006/relationships/control" Target="../activeX/activeX27.xml"/><Relationship Id="rId11" Type="http://schemas.openxmlformats.org/officeDocument/2006/relationships/control" Target="../activeX/activeX32.xml"/><Relationship Id="rId5" Type="http://schemas.openxmlformats.org/officeDocument/2006/relationships/control" Target="../activeX/activeX26.xml"/><Relationship Id="rId10" Type="http://schemas.openxmlformats.org/officeDocument/2006/relationships/control" Target="../activeX/activeX31.xml"/><Relationship Id="rId4" Type="http://schemas.openxmlformats.org/officeDocument/2006/relationships/control" Target="../activeX/activeX25.xml"/><Relationship Id="rId9" Type="http://schemas.openxmlformats.org/officeDocument/2006/relationships/control" Target="../activeX/activeX30.xml"/><Relationship Id="rId1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jpeg"/><Relationship Id="rId18" Type="http://schemas.openxmlformats.org/officeDocument/2006/relationships/image" Target="../media/image22.jpeg"/><Relationship Id="rId3" Type="http://schemas.openxmlformats.org/officeDocument/2006/relationships/image" Target="../media/image7.jpeg"/><Relationship Id="rId21" Type="http://schemas.openxmlformats.org/officeDocument/2006/relationships/image" Target="../media/image5.jpeg"/><Relationship Id="rId7" Type="http://schemas.openxmlformats.org/officeDocument/2006/relationships/image" Target="../media/image11.jpeg"/><Relationship Id="rId12" Type="http://schemas.openxmlformats.org/officeDocument/2006/relationships/image" Target="../media/image16.jpeg"/><Relationship Id="rId17" Type="http://schemas.openxmlformats.org/officeDocument/2006/relationships/image" Target="../media/image21.jpeg"/><Relationship Id="rId25" Type="http://schemas.openxmlformats.org/officeDocument/2006/relationships/image" Target="../media/image28.jpeg"/><Relationship Id="rId2" Type="http://schemas.openxmlformats.org/officeDocument/2006/relationships/image" Target="../media/image6.jpeg"/><Relationship Id="rId16" Type="http://schemas.openxmlformats.org/officeDocument/2006/relationships/image" Target="../media/image20.jpeg"/><Relationship Id="rId20"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jpeg"/><Relationship Id="rId24" Type="http://schemas.openxmlformats.org/officeDocument/2006/relationships/image" Target="../media/image27.jpeg"/><Relationship Id="rId5" Type="http://schemas.openxmlformats.org/officeDocument/2006/relationships/image" Target="../media/image9.jpeg"/><Relationship Id="rId15" Type="http://schemas.openxmlformats.org/officeDocument/2006/relationships/image" Target="../media/image19.jpeg"/><Relationship Id="rId23" Type="http://schemas.openxmlformats.org/officeDocument/2006/relationships/image" Target="../media/image26.jpeg"/><Relationship Id="rId10" Type="http://schemas.openxmlformats.org/officeDocument/2006/relationships/image" Target="../media/image14.gif"/><Relationship Id="rId19" Type="http://schemas.openxmlformats.org/officeDocument/2006/relationships/image" Target="../media/image23.jpeg"/><Relationship Id="rId4" Type="http://schemas.openxmlformats.org/officeDocument/2006/relationships/image" Target="../media/image8.jpeg"/><Relationship Id="rId9" Type="http://schemas.openxmlformats.org/officeDocument/2006/relationships/image" Target="../media/image13.jpeg"/><Relationship Id="rId14" Type="http://schemas.openxmlformats.org/officeDocument/2006/relationships/image" Target="../media/image18.jpeg"/><Relationship Id="rId22" Type="http://schemas.openxmlformats.org/officeDocument/2006/relationships/image" Target="../media/image25.jpeg"/></Relationships>
</file>

<file path=ppt/slides/_rels/slide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Rectangle 20"/>
          <p:cNvSpPr>
            <a:spLocks noChangeArrowheads="1"/>
          </p:cNvSpPr>
          <p:nvPr/>
        </p:nvSpPr>
        <p:spPr bwMode="auto">
          <a:xfrm>
            <a:off x="350141" y="329493"/>
            <a:ext cx="4793363"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B050"/>
                </a:solidFill>
                <a:effectLst/>
                <a:latin typeface="Arial" pitchFamily="34" charset="0"/>
                <a:cs typeface="Arial" pitchFamily="34" charset="0"/>
              </a:rPr>
              <a:t>WAS &amp; WERE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000000"/>
                </a:solidFill>
                <a:effectLst/>
                <a:latin typeface="Arial" pitchFamily="34" charset="0"/>
                <a:cs typeface="Arial" pitchFamily="34" charset="0"/>
              </a:rPr>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err="1" smtClean="0">
                <a:ln>
                  <a:noFill/>
                </a:ln>
                <a:solidFill>
                  <a:srgbClr val="000000"/>
                </a:solidFill>
                <a:effectLst/>
                <a:latin typeface="Arial" pitchFamily="34" charset="0"/>
                <a:cs typeface="Arial" pitchFamily="34" charset="0"/>
              </a:rPr>
              <a:t>Let's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remember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structure</a:t>
            </a:r>
            <a:r>
              <a:rPr kumimoji="0" lang="es-ES" b="0" i="0" u="none" strike="noStrike" cap="none" normalizeH="0" baseline="0" dirty="0" smtClean="0">
                <a:ln>
                  <a:noFill/>
                </a:ln>
                <a:solidFill>
                  <a:srgbClr val="000000"/>
                </a:solidFill>
                <a:effectLst/>
                <a:latin typeface="Arial" pitchFamily="34" charset="0"/>
                <a:cs typeface="Arial" pitchFamily="34" charset="0"/>
              </a:rPr>
              <a:t> of </a:t>
            </a:r>
            <a:r>
              <a:rPr kumimoji="0" lang="es-ES" b="0" i="0" u="none"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 &amp; </a:t>
            </a:r>
            <a:r>
              <a:rPr kumimoji="0" lang="es-ES" b="0" i="0" u="none"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a:t>
            </a: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r>
            <a:br>
              <a:rPr kumimoji="0" lang="es-ES" sz="1400" b="0" i="0" u="none" strike="noStrike" cap="none" normalizeH="0" baseline="0" dirty="0" smtClean="0">
                <a:ln>
                  <a:noFill/>
                </a:ln>
                <a:solidFill>
                  <a:srgbClr val="000000"/>
                </a:solidFill>
                <a:effectLst/>
                <a:latin typeface="Arial" pitchFamily="34" charset="0"/>
                <a:cs typeface="Arial" pitchFamily="34" charset="0"/>
              </a:rPr>
            </a:br>
            <a:r>
              <a:rPr kumimoji="0" lang="es-ES" sz="1400" b="0" i="0" u="none" strike="noStrike" cap="none" normalizeH="0" baseline="0" dirty="0" smtClean="0">
                <a:ln>
                  <a:noFill/>
                </a:ln>
                <a:solidFill>
                  <a:srgbClr val="000000"/>
                </a:solidFill>
                <a:effectLst/>
                <a:latin typeface="Arial" pitchFamily="34" charset="0"/>
                <a:cs typeface="Arial" pitchFamily="34" charset="0"/>
              </a:rPr>
              <a:t>  </a:t>
            </a:r>
            <a:endParaRPr kumimoji="0" lang="es-ES" sz="15200" b="0" i="0" u="none" strike="noStrike" cap="none" normalizeH="0" baseline="0" dirty="0" smtClean="0">
              <a:ln>
                <a:noFill/>
              </a:ln>
              <a:solidFill>
                <a:srgbClr val="000000"/>
              </a:solidFill>
              <a:effectLst/>
              <a:latin typeface="Arial" pitchFamily="34" charset="0"/>
              <a:cs typeface="Arial" pitchFamily="34" charset="0"/>
            </a:endParaRPr>
          </a:p>
        </p:txBody>
      </p:sp>
      <p:graphicFrame>
        <p:nvGraphicFramePr>
          <p:cNvPr id="4" name="3 Tabla"/>
          <p:cNvGraphicFramePr>
            <a:graphicFrameLocks noGrp="1"/>
          </p:cNvGraphicFramePr>
          <p:nvPr/>
        </p:nvGraphicFramePr>
        <p:xfrm>
          <a:off x="357159" y="1397000"/>
          <a:ext cx="8501121" cy="2123440"/>
        </p:xfrm>
        <a:graphic>
          <a:graphicData uri="http://schemas.openxmlformats.org/drawingml/2006/table">
            <a:tbl>
              <a:tblPr firstRow="1" bandRow="1">
                <a:tableStyleId>{5C22544A-7EE6-4342-B048-85BDC9FD1C3A}</a:tableStyleId>
              </a:tblPr>
              <a:tblGrid>
                <a:gridCol w="2833707"/>
                <a:gridCol w="2833707"/>
                <a:gridCol w="2833707"/>
              </a:tblGrid>
              <a:tr h="370840">
                <a:tc>
                  <a:txBody>
                    <a:bodyPr/>
                    <a:lstStyle/>
                    <a:p>
                      <a:pPr algn="ctr"/>
                      <a:r>
                        <a:rPr lang="es-ES_tradnl" dirty="0" smtClean="0"/>
                        <a:t>AFFIRMATIVE</a:t>
                      </a:r>
                      <a:endParaRPr lang="es-ES" dirty="0"/>
                    </a:p>
                  </a:txBody>
                  <a:tcPr>
                    <a:solidFill>
                      <a:schemeClr val="accent2">
                        <a:lumMod val="75000"/>
                      </a:schemeClr>
                    </a:solidFill>
                  </a:tcPr>
                </a:tc>
                <a:tc>
                  <a:txBody>
                    <a:bodyPr/>
                    <a:lstStyle/>
                    <a:p>
                      <a:pPr algn="ctr"/>
                      <a:r>
                        <a:rPr lang="es-ES_tradnl" dirty="0" smtClean="0"/>
                        <a:t>NEGATIVE</a:t>
                      </a:r>
                      <a:endParaRPr lang="es-ES" dirty="0"/>
                    </a:p>
                  </a:txBody>
                  <a:tcPr/>
                </a:tc>
                <a:tc>
                  <a:txBody>
                    <a:bodyPr/>
                    <a:lstStyle/>
                    <a:p>
                      <a:pPr algn="ctr"/>
                      <a:r>
                        <a:rPr lang="es-ES_tradnl" dirty="0" smtClean="0"/>
                        <a:t>INTERROGATIVE</a:t>
                      </a:r>
                      <a:endParaRPr lang="es-ES" dirty="0"/>
                    </a:p>
                  </a:txBody>
                  <a:tcPr>
                    <a:solidFill>
                      <a:schemeClr val="accent6">
                        <a:lumMod val="75000"/>
                      </a:schemeClr>
                    </a:solidFill>
                  </a:tcPr>
                </a:tc>
              </a:tr>
              <a:tr h="370840">
                <a:tc>
                  <a:txBody>
                    <a:bodyPr/>
                    <a:lstStyle/>
                    <a:p>
                      <a:r>
                        <a:rPr lang="es-ES_tradnl" dirty="0" smtClean="0"/>
                        <a:t>I </a:t>
                      </a:r>
                      <a:r>
                        <a:rPr lang="es-ES_tradnl" baseline="0" dirty="0" smtClean="0"/>
                        <a:t> </a:t>
                      </a:r>
                      <a:r>
                        <a:rPr lang="es-ES_tradnl" baseline="0" dirty="0" err="1" smtClean="0"/>
                        <a:t>was</a:t>
                      </a:r>
                      <a:endParaRPr lang="es-ES" dirty="0"/>
                    </a:p>
                  </a:txBody>
                  <a:tcPr>
                    <a:solidFill>
                      <a:schemeClr val="accent2">
                        <a:lumMod val="40000"/>
                        <a:lumOff val="60000"/>
                      </a:schemeClr>
                    </a:solidFill>
                  </a:tcPr>
                </a:tc>
                <a:tc>
                  <a:txBody>
                    <a:bodyPr/>
                    <a:lstStyle/>
                    <a:p>
                      <a:r>
                        <a:rPr lang="es-ES_tradnl" dirty="0" smtClean="0"/>
                        <a:t>I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I ?</a:t>
                      </a:r>
                      <a:endParaRPr lang="es-ES" dirty="0"/>
                    </a:p>
                  </a:txBody>
                  <a:tcPr>
                    <a:solidFill>
                      <a:schemeClr val="accent6">
                        <a:lumMod val="40000"/>
                        <a:lumOff val="60000"/>
                      </a:schemeClr>
                    </a:solidFill>
                  </a:tcPr>
                </a:tc>
              </a:tr>
              <a:tr h="370840">
                <a:tc>
                  <a:txBody>
                    <a:bodyPr/>
                    <a:lstStyle/>
                    <a:p>
                      <a:r>
                        <a:rPr lang="es-ES_tradnl" dirty="0" err="1" smtClean="0"/>
                        <a:t>You</a:t>
                      </a:r>
                      <a:r>
                        <a:rPr lang="es-ES_tradnl" dirty="0" smtClean="0"/>
                        <a:t> </a:t>
                      </a:r>
                      <a:r>
                        <a:rPr lang="es-ES_tradnl" dirty="0" err="1" smtClean="0"/>
                        <a:t>were</a:t>
                      </a:r>
                      <a:endParaRPr lang="es-ES" dirty="0"/>
                    </a:p>
                  </a:txBody>
                  <a:tcPr>
                    <a:solidFill>
                      <a:schemeClr val="accent2">
                        <a:lumMod val="40000"/>
                        <a:lumOff val="60000"/>
                      </a:schemeClr>
                    </a:solidFill>
                  </a:tcPr>
                </a:tc>
                <a:tc>
                  <a:txBody>
                    <a:bodyPr/>
                    <a:lstStyle/>
                    <a:p>
                      <a:r>
                        <a:rPr lang="es-ES_tradnl" dirty="0" err="1" smtClean="0"/>
                        <a:t>You</a:t>
                      </a:r>
                      <a:r>
                        <a:rPr lang="es-ES_tradnl" dirty="0" smtClean="0"/>
                        <a:t> </a:t>
                      </a:r>
                      <a:r>
                        <a:rPr lang="es-ES_tradnl" dirty="0" err="1" smtClean="0"/>
                        <a:t>weren´t</a:t>
                      </a:r>
                      <a:endParaRPr lang="es-ES" dirty="0"/>
                    </a:p>
                  </a:txBody>
                  <a:tcPr>
                    <a:solidFill>
                      <a:schemeClr val="accent1">
                        <a:lumMod val="20000"/>
                        <a:lumOff val="80000"/>
                      </a:schemeClr>
                    </a:solidFill>
                  </a:tcPr>
                </a:tc>
                <a:tc>
                  <a:txBody>
                    <a:bodyPr/>
                    <a:lstStyle/>
                    <a:p>
                      <a:r>
                        <a:rPr lang="es-ES_tradnl" dirty="0" err="1" smtClean="0"/>
                        <a:t>Were</a:t>
                      </a:r>
                      <a:r>
                        <a:rPr lang="es-ES_tradnl" dirty="0" smtClean="0"/>
                        <a:t> </a:t>
                      </a:r>
                      <a:r>
                        <a:rPr lang="es-ES_tradnl" dirty="0" err="1" smtClean="0"/>
                        <a:t>you</a:t>
                      </a:r>
                      <a:r>
                        <a:rPr lang="es-ES_tradnl" dirty="0" smtClean="0"/>
                        <a:t>?</a:t>
                      </a:r>
                      <a:endParaRPr lang="es-ES" dirty="0"/>
                    </a:p>
                  </a:txBody>
                  <a:tcPr>
                    <a:solidFill>
                      <a:schemeClr val="accent6">
                        <a:lumMod val="40000"/>
                        <a:lumOff val="60000"/>
                      </a:schemeClr>
                    </a:solidFill>
                  </a:tcPr>
                </a:tc>
              </a:tr>
              <a:tr h="370840">
                <a:tc>
                  <a:txBody>
                    <a:bodyPr/>
                    <a:lstStyle/>
                    <a:p>
                      <a:r>
                        <a:rPr lang="es-ES_tradnl" dirty="0" smtClean="0"/>
                        <a:t>He/ </a:t>
                      </a:r>
                      <a:r>
                        <a:rPr lang="es-ES_tradnl" dirty="0" err="1" smtClean="0"/>
                        <a:t>she</a:t>
                      </a:r>
                      <a:r>
                        <a:rPr lang="es-ES_tradnl" dirty="0" smtClean="0"/>
                        <a:t>/ </a:t>
                      </a:r>
                      <a:r>
                        <a:rPr lang="es-ES_tradnl" dirty="0" err="1" smtClean="0"/>
                        <a:t>it</a:t>
                      </a:r>
                      <a:r>
                        <a:rPr lang="es-ES_tradnl" dirty="0" smtClean="0"/>
                        <a:t> </a:t>
                      </a:r>
                      <a:r>
                        <a:rPr lang="es-ES_tradnl" dirty="0" err="1" smtClean="0"/>
                        <a:t>was</a:t>
                      </a:r>
                      <a:endParaRPr lang="es-ES" dirty="0"/>
                    </a:p>
                  </a:txBody>
                  <a:tcPr>
                    <a:solidFill>
                      <a:schemeClr val="accent2">
                        <a:lumMod val="40000"/>
                        <a:lumOff val="60000"/>
                      </a:schemeClr>
                    </a:solidFill>
                  </a:tcPr>
                </a:tc>
                <a:tc>
                  <a:txBody>
                    <a:bodyPr/>
                    <a:lstStyle/>
                    <a:p>
                      <a:r>
                        <a:rPr lang="es-ES_tradnl" dirty="0" smtClean="0"/>
                        <a:t>He/</a:t>
                      </a:r>
                      <a:r>
                        <a:rPr lang="es-ES_tradnl" dirty="0" err="1" smtClean="0"/>
                        <a:t>She</a:t>
                      </a:r>
                      <a:r>
                        <a:rPr lang="es-ES_tradnl" dirty="0" smtClean="0"/>
                        <a:t>/</a:t>
                      </a:r>
                      <a:r>
                        <a:rPr lang="es-ES_tradnl" dirty="0" err="1" smtClean="0"/>
                        <a:t>it</a:t>
                      </a:r>
                      <a:r>
                        <a:rPr lang="es-ES_tradnl" dirty="0" smtClean="0"/>
                        <a:t> </a:t>
                      </a:r>
                      <a:r>
                        <a:rPr lang="es-ES_tradnl" dirty="0" err="1" smtClean="0"/>
                        <a:t>wasn´t</a:t>
                      </a:r>
                      <a:endParaRPr lang="es-ES" dirty="0"/>
                    </a:p>
                  </a:txBody>
                  <a:tcPr>
                    <a:solidFill>
                      <a:schemeClr val="accent1">
                        <a:lumMod val="20000"/>
                        <a:lumOff val="80000"/>
                      </a:schemeClr>
                    </a:solidFill>
                  </a:tcPr>
                </a:tc>
                <a:tc>
                  <a:txBody>
                    <a:bodyPr/>
                    <a:lstStyle/>
                    <a:p>
                      <a:r>
                        <a:rPr lang="es-ES_tradnl" dirty="0" err="1" smtClean="0"/>
                        <a:t>Was</a:t>
                      </a:r>
                      <a:r>
                        <a:rPr lang="es-ES_tradnl" dirty="0" smtClean="0"/>
                        <a:t> he/</a:t>
                      </a:r>
                      <a:r>
                        <a:rPr lang="es-ES_tradnl" dirty="0" err="1" smtClean="0"/>
                        <a:t>she</a:t>
                      </a:r>
                      <a:r>
                        <a:rPr lang="es-ES_tradnl" dirty="0" smtClean="0"/>
                        <a:t>/</a:t>
                      </a:r>
                      <a:r>
                        <a:rPr lang="es-ES_tradnl" dirty="0" err="1" smtClean="0"/>
                        <a:t>it</a:t>
                      </a:r>
                      <a:r>
                        <a:rPr lang="es-ES_tradnl" dirty="0" smtClean="0"/>
                        <a:t> ?</a:t>
                      </a:r>
                      <a:endParaRPr lang="es-ES" dirty="0"/>
                    </a:p>
                  </a:txBody>
                  <a:tcPr>
                    <a:solidFill>
                      <a:schemeClr val="accent6">
                        <a:lumMod val="40000"/>
                        <a:lumOff val="60000"/>
                      </a:schemeClr>
                    </a:solidFill>
                  </a:tcPr>
                </a:tc>
              </a:tr>
              <a:tr h="370840">
                <a:tc>
                  <a:txBody>
                    <a:bodyPr/>
                    <a:lstStyle/>
                    <a:p>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a:t>
                      </a:r>
                      <a:endParaRPr lang="es-E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err="1" smtClean="0"/>
                        <a:t>We</a:t>
                      </a:r>
                      <a:r>
                        <a:rPr lang="es-ES_tradnl" dirty="0" smtClean="0"/>
                        <a:t>/ </a:t>
                      </a:r>
                      <a:r>
                        <a:rPr lang="es-ES_tradnl" dirty="0" err="1" smtClean="0"/>
                        <a:t>you</a:t>
                      </a:r>
                      <a:r>
                        <a:rPr lang="es-ES_tradnl" dirty="0" smtClean="0"/>
                        <a:t>/ </a:t>
                      </a:r>
                      <a:r>
                        <a:rPr lang="es-ES_tradnl" dirty="0" err="1" smtClean="0"/>
                        <a:t>they</a:t>
                      </a:r>
                      <a:r>
                        <a:rPr lang="es-ES_tradnl" baseline="0" dirty="0" smtClean="0"/>
                        <a:t> </a:t>
                      </a:r>
                      <a:r>
                        <a:rPr lang="es-ES_tradnl" baseline="0" dirty="0" err="1" smtClean="0"/>
                        <a:t>weren´t</a:t>
                      </a:r>
                      <a:endParaRPr lang="es-ES" dirty="0" smtClean="0"/>
                    </a:p>
                    <a:p>
                      <a:endParaRPr lang="es-ES"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baseline="0" dirty="0" err="1" smtClean="0"/>
                        <a:t>Were</a:t>
                      </a:r>
                      <a:r>
                        <a:rPr lang="es-ES_tradnl" baseline="0" dirty="0" smtClean="0"/>
                        <a:t> </a:t>
                      </a:r>
                      <a:r>
                        <a:rPr lang="es-ES_tradnl" baseline="0" dirty="0" err="1" smtClean="0"/>
                        <a:t>w</a:t>
                      </a:r>
                      <a:r>
                        <a:rPr lang="es-ES_tradnl" dirty="0" err="1" smtClean="0"/>
                        <a:t>e</a:t>
                      </a:r>
                      <a:r>
                        <a:rPr lang="es-ES_tradnl" dirty="0" smtClean="0"/>
                        <a:t>/ </a:t>
                      </a:r>
                      <a:r>
                        <a:rPr lang="es-ES_tradnl" dirty="0" err="1" smtClean="0"/>
                        <a:t>you</a:t>
                      </a:r>
                      <a:r>
                        <a:rPr lang="es-ES_tradnl" dirty="0" smtClean="0"/>
                        <a:t>/ </a:t>
                      </a:r>
                      <a:r>
                        <a:rPr lang="es-ES_tradnl" dirty="0" err="1" smtClean="0"/>
                        <a:t>they</a:t>
                      </a:r>
                      <a:r>
                        <a:rPr lang="es-ES_tradnl" dirty="0" smtClean="0"/>
                        <a:t> ?</a:t>
                      </a:r>
                      <a:endParaRPr lang="es-ES" dirty="0" smtClean="0"/>
                    </a:p>
                    <a:p>
                      <a:endParaRPr lang="es-ES" dirty="0"/>
                    </a:p>
                  </a:txBody>
                  <a:tcPr>
                    <a:solidFill>
                      <a:schemeClr val="accent6">
                        <a:lumMod val="40000"/>
                        <a:lumOff val="60000"/>
                      </a:schemeClr>
                    </a:solidFill>
                  </a:tcPr>
                </a:tc>
              </a:tr>
            </a:tbl>
          </a:graphicData>
        </a:graphic>
      </p:graphicFrame>
      <p:sp>
        <p:nvSpPr>
          <p:cNvPr id="5" name="4 CuadroTexto"/>
          <p:cNvSpPr txBox="1"/>
          <p:nvPr/>
        </p:nvSpPr>
        <p:spPr>
          <a:xfrm>
            <a:off x="1501215" y="3714752"/>
            <a:ext cx="6437083" cy="1477328"/>
          </a:xfrm>
          <a:prstGeom prst="rect">
            <a:avLst/>
          </a:prstGeom>
          <a:noFill/>
        </p:spPr>
        <p:txBody>
          <a:bodyPr wrap="none" rtlCol="0">
            <a:spAutoFit/>
          </a:bodyPr>
          <a:lstStyle/>
          <a:p>
            <a:r>
              <a:rPr lang="es-ES_tradnl" dirty="0" err="1" smtClean="0"/>
              <a:t>Examples</a:t>
            </a:r>
            <a:r>
              <a:rPr lang="es-ES_tradnl" dirty="0" smtClean="0"/>
              <a:t>:</a:t>
            </a:r>
          </a:p>
          <a:p>
            <a:endParaRPr lang="es-ES_tradnl" dirty="0" smtClean="0"/>
          </a:p>
          <a:p>
            <a:pPr>
              <a:buFont typeface="Arial" pitchFamily="34" charset="0"/>
              <a:buChar char="•"/>
            </a:pPr>
            <a:r>
              <a:rPr lang="es-ES_tradnl" dirty="0" smtClean="0"/>
              <a:t>I </a:t>
            </a:r>
            <a:r>
              <a:rPr lang="es-ES_tradnl" dirty="0" err="1" smtClean="0"/>
              <a:t>was</a:t>
            </a:r>
            <a:r>
              <a:rPr lang="es-ES_tradnl" dirty="0" smtClean="0"/>
              <a:t> a </a:t>
            </a:r>
            <a:r>
              <a:rPr lang="es-ES_tradnl" dirty="0" err="1" smtClean="0"/>
              <a:t>fat</a:t>
            </a:r>
            <a:r>
              <a:rPr lang="es-ES_tradnl" dirty="0" smtClean="0"/>
              <a:t> </a:t>
            </a:r>
            <a:r>
              <a:rPr lang="es-ES_tradnl" dirty="0" err="1" smtClean="0"/>
              <a:t>girl</a:t>
            </a:r>
            <a:r>
              <a:rPr lang="es-ES_tradnl" dirty="0" smtClean="0"/>
              <a:t> </a:t>
            </a:r>
            <a:r>
              <a:rPr lang="es-ES_tradnl" dirty="0" err="1" smtClean="0"/>
              <a:t>when</a:t>
            </a:r>
            <a:r>
              <a:rPr lang="es-ES_tradnl" dirty="0" smtClean="0"/>
              <a:t> I </a:t>
            </a:r>
            <a:r>
              <a:rPr lang="es-ES_tradnl" dirty="0" err="1" smtClean="0"/>
              <a:t>was</a:t>
            </a:r>
            <a:r>
              <a:rPr lang="es-ES_tradnl" dirty="0" smtClean="0"/>
              <a:t> 5years </a:t>
            </a:r>
            <a:r>
              <a:rPr lang="es-ES_tradnl" dirty="0" err="1" smtClean="0"/>
              <a:t>old</a:t>
            </a:r>
            <a:endParaRPr lang="es-ES_tradnl" dirty="0" smtClean="0"/>
          </a:p>
          <a:p>
            <a:pPr>
              <a:buFont typeface="Arial" pitchFamily="34" charset="0"/>
              <a:buChar char="•"/>
            </a:pPr>
            <a:r>
              <a:rPr lang="es-ES_tradnl" dirty="0" err="1" smtClean="0"/>
              <a:t>She</a:t>
            </a:r>
            <a:r>
              <a:rPr lang="es-ES_tradnl" dirty="0" smtClean="0"/>
              <a:t> </a:t>
            </a:r>
            <a:r>
              <a:rPr lang="es-ES_tradnl" dirty="0" err="1" smtClean="0"/>
              <a:t>was</a:t>
            </a:r>
            <a:r>
              <a:rPr lang="es-ES_tradnl" dirty="0" smtClean="0"/>
              <a:t> in </a:t>
            </a:r>
            <a:r>
              <a:rPr lang="es-ES_tradnl" dirty="0" err="1" smtClean="0"/>
              <a:t>the</a:t>
            </a:r>
            <a:r>
              <a:rPr lang="es-ES_tradnl" dirty="0" smtClean="0"/>
              <a:t> </a:t>
            </a:r>
            <a:r>
              <a:rPr lang="es-ES_tradnl" dirty="0" err="1" smtClean="0"/>
              <a:t>swimming</a:t>
            </a:r>
            <a:r>
              <a:rPr lang="es-ES_tradnl" dirty="0" smtClean="0"/>
              <a:t> pool </a:t>
            </a:r>
            <a:r>
              <a:rPr lang="es-ES_tradnl" dirty="0" err="1" smtClean="0"/>
              <a:t>last</a:t>
            </a:r>
            <a:r>
              <a:rPr lang="es-ES_tradnl" dirty="0" smtClean="0"/>
              <a:t> </a:t>
            </a:r>
            <a:r>
              <a:rPr lang="es-ES_tradnl" dirty="0" err="1" smtClean="0"/>
              <a:t>Saturday</a:t>
            </a:r>
            <a:endParaRPr lang="es-ES_tradnl" dirty="0" smtClean="0"/>
          </a:p>
          <a:p>
            <a:pPr>
              <a:buFont typeface="Arial" pitchFamily="34" charset="0"/>
              <a:buChar char="•"/>
            </a:pPr>
            <a:r>
              <a:rPr lang="es-ES_tradnl" dirty="0" err="1" smtClean="0"/>
              <a:t>Were</a:t>
            </a:r>
            <a:r>
              <a:rPr lang="es-ES_tradnl" dirty="0" smtClean="0"/>
              <a:t> </a:t>
            </a:r>
            <a:r>
              <a:rPr lang="es-ES_tradnl" dirty="0" err="1" smtClean="0"/>
              <a:t>you</a:t>
            </a:r>
            <a:r>
              <a:rPr lang="es-ES_tradnl" dirty="0" smtClean="0"/>
              <a:t> at </a:t>
            </a:r>
            <a:r>
              <a:rPr lang="es-ES_tradnl" dirty="0" err="1" smtClean="0"/>
              <a:t>school</a:t>
            </a:r>
            <a:r>
              <a:rPr lang="es-ES_tradnl" dirty="0" smtClean="0"/>
              <a:t> </a:t>
            </a:r>
            <a:r>
              <a:rPr lang="es-ES_tradnl" dirty="0" err="1" smtClean="0"/>
              <a:t>yesterday</a:t>
            </a:r>
            <a:r>
              <a:rPr lang="es-ES_tradnl" dirty="0" smtClean="0"/>
              <a:t> at 10:00 am?  Yes I </a:t>
            </a:r>
            <a:r>
              <a:rPr lang="es-ES_tradnl" dirty="0" err="1" smtClean="0"/>
              <a:t>was</a:t>
            </a:r>
            <a:r>
              <a:rPr lang="es-ES_tradnl" dirty="0" smtClean="0"/>
              <a:t>/ No I </a:t>
            </a:r>
            <a:r>
              <a:rPr lang="es-ES_tradnl" dirty="0" err="1" smtClean="0"/>
              <a:t>wasn´t</a:t>
            </a:r>
            <a:endParaRPr lang="es-ES_tradnl" dirty="0" smtClean="0"/>
          </a:p>
        </p:txBody>
      </p:sp>
    </p:spTree>
    <p:controls>
      <mc:AlternateContent xmlns:mc="http://schemas.openxmlformats.org/markup-compatibility/2006">
        <mc:Choice xmlns:v="urn:schemas-microsoft-com:vml" Requires="v">
          <p:control spid="14411" name="DefaultOcx" r:id="rId2" imgW="781200" imgH="228600"/>
        </mc:Choice>
        <mc:Fallback>
          <p:control name="DefaultOcx" r:id="rId2" imgW="781200" imgH="228600">
            <p:pic>
              <p:nvPicPr>
                <p:cNvPr id="2" name="DefaultOcx"/>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2" name="HTMLSelect1" r:id="rId3" imgW="781200" imgH="228600"/>
        </mc:Choice>
        <mc:Fallback>
          <p:control name="HTMLSelect1" r:id="rId3" imgW="781200" imgH="228600">
            <p:pic>
              <p:nvPicPr>
                <p:cNvPr id="3" name="HTMLSelect1"/>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3" name="HTMLSelect2" r:id="rId4" imgW="781200" imgH="228600"/>
        </mc:Choice>
        <mc:Fallback>
          <p:control name="HTMLSelect2" r:id="rId4" imgW="781200" imgH="228600">
            <p:pic>
              <p:nvPicPr>
                <p:cNvPr id="6" name="HTMLSelect2"/>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4" name="HTMLSelect3" r:id="rId5" imgW="781200" imgH="228600"/>
        </mc:Choice>
        <mc:Fallback>
          <p:control name="HTMLSelect3" r:id="rId5" imgW="781200" imgH="228600">
            <p:pic>
              <p:nvPicPr>
                <p:cNvPr id="7" name="HTMLSelect3"/>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5" name="HTMLSelect4" r:id="rId6" imgW="781200" imgH="228600"/>
        </mc:Choice>
        <mc:Fallback>
          <p:control name="HTMLSelect4" r:id="rId6" imgW="781200" imgH="228600">
            <p:pic>
              <p:nvPicPr>
                <p:cNvPr id="8" name="HTMLSelect4"/>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6" name="HTMLSelect5" r:id="rId7" imgW="781200" imgH="228600"/>
        </mc:Choice>
        <mc:Fallback>
          <p:control name="HTMLSelect5" r:id="rId7" imgW="781200" imgH="228600">
            <p:pic>
              <p:nvPicPr>
                <p:cNvPr id="9" name="HTMLSelect5"/>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7" name="HTMLSelect6" r:id="rId8" imgW="781200" imgH="228600"/>
        </mc:Choice>
        <mc:Fallback>
          <p:control name="HTMLSelect6" r:id="rId8" imgW="781200" imgH="228600">
            <p:pic>
              <p:nvPicPr>
                <p:cNvPr id="10" name="HTMLSelect6"/>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8" name="HTMLSelect7" r:id="rId9" imgW="781200" imgH="228600"/>
        </mc:Choice>
        <mc:Fallback>
          <p:control name="HTMLSelect7" r:id="rId9" imgW="781200" imgH="228600">
            <p:pic>
              <p:nvPicPr>
                <p:cNvPr id="11" name="HTMLSelect7"/>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19" name="HTMLSelect8" r:id="rId10" imgW="781200" imgH="228600"/>
        </mc:Choice>
        <mc:Fallback>
          <p:control name="HTMLSelect8" r:id="rId10" imgW="781200" imgH="228600">
            <p:pic>
              <p:nvPicPr>
                <p:cNvPr id="12" name="HTMLSelect8"/>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20" name="HTMLSelect9" r:id="rId11" imgW="781200" imgH="228600"/>
        </mc:Choice>
        <mc:Fallback>
          <p:control name="HTMLSelect9" r:id="rId11" imgW="781200" imgH="228600">
            <p:pic>
              <p:nvPicPr>
                <p:cNvPr id="13" name="HTMLSelect9"/>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21" name="HTMLSelect10" r:id="rId12" imgW="781200" imgH="228600"/>
        </mc:Choice>
        <mc:Fallback>
          <p:control name="HTMLSelect10" r:id="rId12" imgW="781200" imgH="228600">
            <p:pic>
              <p:nvPicPr>
                <p:cNvPr id="14" name="HTMLSelect10"/>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22" name="HTMLSelect11" r:id="rId13" imgW="781200" imgH="228600"/>
        </mc:Choice>
        <mc:Fallback>
          <p:control name="HTMLSelect11" r:id="rId13" imgW="781200" imgH="228600">
            <p:pic>
              <p:nvPicPr>
                <p:cNvPr id="15" name="HTMLSelect11"/>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23" name="HTMLSelect12" r:id="rId14" imgW="781200" imgH="228600"/>
        </mc:Choice>
        <mc:Fallback>
          <p:control name="HTMLSelect12" r:id="rId14" imgW="781200" imgH="228600">
            <p:pic>
              <p:nvPicPr>
                <p:cNvPr id="16" name="HTMLSelect12"/>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4424" name="HTMLSelect13" r:id="rId15" imgW="781200" imgH="228600"/>
        </mc:Choice>
        <mc:Fallback>
          <p:control name="HTMLSelect13" r:id="rId15" imgW="781200" imgH="228600">
            <p:pic>
              <p:nvPicPr>
                <p:cNvPr id="17" name="HTMLSelect13"/>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57224" y="71414"/>
            <a:ext cx="6915176" cy="6429420"/>
          </a:xfrm>
        </p:spPr>
        <p:txBody>
          <a:bodyPr>
            <a:noAutofit/>
          </a:bodyPr>
          <a:lstStyle/>
          <a:p>
            <a:pPr algn="l" fontAlgn="ctr"/>
            <a:r>
              <a:rPr lang="en-US" sz="1800" b="1" dirty="0" smtClean="0">
                <a:solidFill>
                  <a:schemeClr val="tx1"/>
                </a:solidFill>
              </a:rPr>
              <a:t>Write  </a:t>
            </a:r>
            <a:r>
              <a:rPr lang="en-US" sz="1800" b="1" dirty="0">
                <a:solidFill>
                  <a:schemeClr val="tx1"/>
                </a:solidFill>
              </a:rPr>
              <a:t>was or were into the gaps.</a:t>
            </a:r>
            <a:endParaRPr lang="es-ES" sz="1800" b="1" dirty="0">
              <a:solidFill>
                <a:schemeClr val="tx1"/>
              </a:solidFill>
            </a:endParaRPr>
          </a:p>
          <a:p>
            <a:pPr algn="l" fontAlgn="t"/>
            <a:endParaRPr lang="es-ES" sz="1800" b="1" dirty="0">
              <a:solidFill>
                <a:schemeClr val="tx1"/>
              </a:solidFill>
            </a:endParaRPr>
          </a:p>
          <a:p>
            <a:pPr algn="l" fontAlgn="ctr"/>
            <a:r>
              <a:rPr lang="es-ES" sz="1800" b="1" dirty="0">
                <a:solidFill>
                  <a:schemeClr val="tx1"/>
                </a:solidFill>
              </a:rPr>
              <a:t>1) </a:t>
            </a:r>
            <a:r>
              <a:rPr lang="es-ES" sz="1800" b="1" dirty="0" smtClean="0">
                <a:solidFill>
                  <a:schemeClr val="tx1"/>
                </a:solidFill>
              </a:rPr>
              <a:t>I</a:t>
            </a:r>
            <a:r>
              <a:rPr lang="es-ES" sz="1800" b="1" u="sng" dirty="0" smtClean="0">
                <a:solidFill>
                  <a:schemeClr val="tx1"/>
                </a:solidFill>
              </a:rPr>
              <a:t>___</a:t>
            </a:r>
            <a:r>
              <a:rPr lang="es-ES" sz="1800" b="1" u="sng" dirty="0" err="1" smtClean="0">
                <a:solidFill>
                  <a:schemeClr val="tx1"/>
                </a:solidFill>
              </a:rPr>
              <a:t>was</a:t>
            </a:r>
            <a:r>
              <a:rPr lang="es-ES" sz="1800" b="1" u="sng" dirty="0" smtClean="0">
                <a:solidFill>
                  <a:schemeClr val="tx1"/>
                </a:solidFill>
              </a:rPr>
              <a:t>_  </a:t>
            </a:r>
            <a:r>
              <a:rPr lang="es-ES" sz="1800" b="1" dirty="0">
                <a:solidFill>
                  <a:schemeClr val="tx1"/>
                </a:solidFill>
              </a:rPr>
              <a:t>in </a:t>
            </a:r>
            <a:r>
              <a:rPr lang="es-ES" sz="1800" b="1" dirty="0" err="1" smtClean="0">
                <a:solidFill>
                  <a:schemeClr val="tx1"/>
                </a:solidFill>
              </a:rPr>
              <a:t>England</a:t>
            </a:r>
            <a:r>
              <a:rPr lang="es-ES" sz="1800" b="1" dirty="0" smtClean="0">
                <a:solidFill>
                  <a:schemeClr val="tx1"/>
                </a:solidFill>
              </a:rPr>
              <a:t> </a:t>
            </a:r>
            <a:r>
              <a:rPr lang="es-ES" sz="1800" b="1" dirty="0" err="1">
                <a:solidFill>
                  <a:schemeClr val="tx1"/>
                </a:solidFill>
              </a:rPr>
              <a:t>last</a:t>
            </a:r>
            <a:r>
              <a:rPr lang="es-ES" sz="1800" b="1" dirty="0">
                <a:solidFill>
                  <a:schemeClr val="tx1"/>
                </a:solidFill>
              </a:rPr>
              <a:t> </a:t>
            </a:r>
            <a:r>
              <a:rPr lang="es-ES" sz="1800" b="1" dirty="0" err="1">
                <a:solidFill>
                  <a:schemeClr val="tx1"/>
                </a:solidFill>
              </a:rPr>
              <a:t>spring</a:t>
            </a:r>
            <a:r>
              <a:rPr lang="es-ES" sz="1800" b="1" dirty="0">
                <a:solidFill>
                  <a:schemeClr val="tx1"/>
                </a:solidFill>
              </a:rPr>
              <a:t>.</a:t>
            </a:r>
          </a:p>
          <a:p>
            <a:pPr algn="l" fontAlgn="ctr"/>
            <a:r>
              <a:rPr lang="en-US" sz="1800" b="1" dirty="0">
                <a:solidFill>
                  <a:schemeClr val="tx1"/>
                </a:solidFill>
              </a:rPr>
              <a:t>2) We </a:t>
            </a:r>
            <a:r>
              <a:rPr lang="en-US" sz="1800" b="1" u="sng" dirty="0" smtClean="0">
                <a:solidFill>
                  <a:schemeClr val="tx1"/>
                </a:solidFill>
              </a:rPr>
              <a:t>were</a:t>
            </a:r>
            <a:r>
              <a:rPr lang="en-US" sz="1800" b="1" dirty="0" smtClean="0">
                <a:solidFill>
                  <a:schemeClr val="tx1"/>
                </a:solidFill>
              </a:rPr>
              <a:t> at </a:t>
            </a:r>
            <a:r>
              <a:rPr lang="en-US" sz="1800" b="1" dirty="0">
                <a:solidFill>
                  <a:schemeClr val="tx1"/>
                </a:solidFill>
              </a:rPr>
              <a:t>school last Saturday.</a:t>
            </a:r>
            <a:endParaRPr lang="es-ES" sz="1800" b="1" dirty="0">
              <a:solidFill>
                <a:schemeClr val="tx1"/>
              </a:solidFill>
            </a:endParaRPr>
          </a:p>
          <a:p>
            <a:pPr algn="l" fontAlgn="ctr"/>
            <a:r>
              <a:rPr lang="en-US" sz="1800" b="1" dirty="0">
                <a:solidFill>
                  <a:schemeClr val="tx1"/>
                </a:solidFill>
              </a:rPr>
              <a:t>3) </a:t>
            </a:r>
            <a:r>
              <a:rPr lang="en-US" sz="1800" b="1" dirty="0" smtClean="0">
                <a:solidFill>
                  <a:schemeClr val="tx1"/>
                </a:solidFill>
              </a:rPr>
              <a:t>Tina</a:t>
            </a:r>
            <a:r>
              <a:rPr lang="en-US" sz="1800" b="1" dirty="0">
                <a:solidFill>
                  <a:schemeClr val="tx1"/>
                </a:solidFill>
              </a:rPr>
              <a:t> </a:t>
            </a:r>
            <a:r>
              <a:rPr lang="en-US" sz="1800" b="1" u="sng" dirty="0" smtClean="0">
                <a:solidFill>
                  <a:schemeClr val="tx1"/>
                </a:solidFill>
              </a:rPr>
              <a:t>was</a:t>
            </a:r>
            <a:r>
              <a:rPr lang="en-US" sz="1800" b="1" dirty="0" smtClean="0">
                <a:solidFill>
                  <a:schemeClr val="tx1"/>
                </a:solidFill>
              </a:rPr>
              <a:t>  </a:t>
            </a:r>
            <a:r>
              <a:rPr lang="en-US" sz="1800" b="1" dirty="0">
                <a:solidFill>
                  <a:schemeClr val="tx1"/>
                </a:solidFill>
              </a:rPr>
              <a:t>at home yesterday.</a:t>
            </a:r>
            <a:endParaRPr lang="es-ES" sz="1800" b="1" dirty="0">
              <a:solidFill>
                <a:schemeClr val="tx1"/>
              </a:solidFill>
            </a:endParaRPr>
          </a:p>
          <a:p>
            <a:pPr algn="l" fontAlgn="ctr"/>
            <a:r>
              <a:rPr lang="es-ES" sz="1800" b="1" dirty="0">
                <a:solidFill>
                  <a:schemeClr val="tx1"/>
                </a:solidFill>
              </a:rPr>
              <a:t>4) </a:t>
            </a:r>
            <a:r>
              <a:rPr lang="es-ES" sz="1800" b="1" dirty="0" smtClean="0">
                <a:solidFill>
                  <a:schemeClr val="tx1"/>
                </a:solidFill>
              </a:rPr>
              <a:t>He </a:t>
            </a:r>
            <a:r>
              <a:rPr lang="es-ES" sz="1800" b="1" u="sng" dirty="0" err="1" smtClean="0">
                <a:solidFill>
                  <a:schemeClr val="tx1"/>
                </a:solidFill>
              </a:rPr>
              <a:t>was</a:t>
            </a:r>
            <a:r>
              <a:rPr lang="es-ES" sz="1800" b="1" u="sng" dirty="0" smtClean="0">
                <a:solidFill>
                  <a:schemeClr val="tx1"/>
                </a:solidFill>
              </a:rPr>
              <a:t> </a:t>
            </a:r>
            <a:r>
              <a:rPr lang="es-ES" sz="1800" b="1" dirty="0" smtClean="0">
                <a:solidFill>
                  <a:schemeClr val="tx1"/>
                </a:solidFill>
              </a:rPr>
              <a:t> </a:t>
            </a:r>
            <a:r>
              <a:rPr lang="es-ES" sz="1800" b="1" dirty="0" err="1">
                <a:solidFill>
                  <a:schemeClr val="tx1"/>
                </a:solidFill>
              </a:rPr>
              <a:t>happy</a:t>
            </a:r>
            <a:r>
              <a:rPr lang="es-ES" sz="1800" b="1" dirty="0">
                <a:solidFill>
                  <a:schemeClr val="tx1"/>
                </a:solidFill>
              </a:rPr>
              <a:t>.</a:t>
            </a:r>
          </a:p>
          <a:p>
            <a:pPr algn="l" fontAlgn="ctr"/>
            <a:r>
              <a:rPr lang="en-US" sz="1800" b="1" dirty="0">
                <a:solidFill>
                  <a:schemeClr val="tx1"/>
                </a:solidFill>
              </a:rPr>
              <a:t>5) Robert and Stan Garry's </a:t>
            </a:r>
            <a:r>
              <a:rPr lang="en-US" sz="1800" b="1" u="sng" dirty="0" smtClean="0">
                <a:solidFill>
                  <a:schemeClr val="tx1"/>
                </a:solidFill>
              </a:rPr>
              <a:t>were</a:t>
            </a:r>
            <a:r>
              <a:rPr lang="en-US" sz="1800" b="1" dirty="0" smtClean="0">
                <a:solidFill>
                  <a:schemeClr val="tx1"/>
                </a:solidFill>
              </a:rPr>
              <a:t> friends</a:t>
            </a:r>
            <a:r>
              <a:rPr lang="en-US" sz="1800" b="1" dirty="0">
                <a:solidFill>
                  <a:schemeClr val="tx1"/>
                </a:solidFill>
              </a:rPr>
              <a:t>.</a:t>
            </a:r>
            <a:endParaRPr lang="es-ES" sz="1800" b="1" dirty="0">
              <a:solidFill>
                <a:schemeClr val="tx1"/>
              </a:solidFill>
            </a:endParaRPr>
          </a:p>
          <a:p>
            <a:pPr algn="l" fontAlgn="ctr"/>
            <a:r>
              <a:rPr lang="en-US" sz="1800" b="1" dirty="0">
                <a:solidFill>
                  <a:schemeClr val="tx1"/>
                </a:solidFill>
              </a:rPr>
              <a:t>6) </a:t>
            </a:r>
            <a:r>
              <a:rPr lang="en-US" sz="1800" b="1" dirty="0" smtClean="0">
                <a:solidFill>
                  <a:schemeClr val="tx1"/>
                </a:solidFill>
              </a:rPr>
              <a:t>You </a:t>
            </a:r>
            <a:r>
              <a:rPr lang="en-US" sz="1800" b="1" u="sng" dirty="0" smtClean="0">
                <a:solidFill>
                  <a:schemeClr val="tx1"/>
                </a:solidFill>
              </a:rPr>
              <a:t>were</a:t>
            </a:r>
            <a:r>
              <a:rPr lang="en-US" sz="1800" b="1" dirty="0" smtClean="0">
                <a:solidFill>
                  <a:schemeClr val="tx1"/>
                </a:solidFill>
              </a:rPr>
              <a:t>  </a:t>
            </a:r>
            <a:r>
              <a:rPr lang="en-US" sz="1800" b="1" dirty="0">
                <a:solidFill>
                  <a:schemeClr val="tx1"/>
                </a:solidFill>
              </a:rPr>
              <a:t>very busy on Friday.</a:t>
            </a:r>
            <a:endParaRPr lang="es-ES" sz="1800" b="1" dirty="0">
              <a:solidFill>
                <a:schemeClr val="tx1"/>
              </a:solidFill>
            </a:endParaRPr>
          </a:p>
          <a:p>
            <a:pPr algn="l" fontAlgn="ctr"/>
            <a:r>
              <a:rPr lang="en-US" sz="1800" b="1" dirty="0">
                <a:solidFill>
                  <a:schemeClr val="tx1"/>
                </a:solidFill>
              </a:rPr>
              <a:t>7) </a:t>
            </a:r>
            <a:r>
              <a:rPr lang="en-US" sz="1800" b="1" dirty="0" smtClean="0">
                <a:solidFill>
                  <a:schemeClr val="tx1"/>
                </a:solidFill>
              </a:rPr>
              <a:t>They </a:t>
            </a:r>
            <a:r>
              <a:rPr lang="en-US" sz="1800" b="1" u="sng" dirty="0" smtClean="0">
                <a:solidFill>
                  <a:schemeClr val="tx1"/>
                </a:solidFill>
              </a:rPr>
              <a:t>were</a:t>
            </a:r>
            <a:r>
              <a:rPr lang="en-US" sz="1800" b="1" dirty="0" smtClean="0">
                <a:solidFill>
                  <a:schemeClr val="tx1"/>
                </a:solidFill>
              </a:rPr>
              <a:t> </a:t>
            </a:r>
            <a:r>
              <a:rPr lang="en-US" sz="1800" b="1" dirty="0">
                <a:solidFill>
                  <a:schemeClr val="tx1"/>
                </a:solidFill>
              </a:rPr>
              <a:t>in front of the supermarket.</a:t>
            </a:r>
            <a:endParaRPr lang="es-ES" sz="1800" b="1" dirty="0">
              <a:solidFill>
                <a:schemeClr val="tx1"/>
              </a:solidFill>
            </a:endParaRPr>
          </a:p>
          <a:p>
            <a:pPr algn="l" fontAlgn="ctr"/>
            <a:r>
              <a:rPr lang="en-US" sz="1800" b="1" dirty="0">
                <a:solidFill>
                  <a:schemeClr val="tx1"/>
                </a:solidFill>
              </a:rPr>
              <a:t>8) I </a:t>
            </a:r>
            <a:r>
              <a:rPr lang="en-US" sz="1800" b="1" u="sng" dirty="0" smtClean="0">
                <a:solidFill>
                  <a:schemeClr val="tx1"/>
                </a:solidFill>
              </a:rPr>
              <a:t>was</a:t>
            </a:r>
            <a:r>
              <a:rPr lang="en-US" sz="1800" b="1" dirty="0" smtClean="0">
                <a:solidFill>
                  <a:schemeClr val="tx1"/>
                </a:solidFill>
              </a:rPr>
              <a:t> in </a:t>
            </a:r>
            <a:r>
              <a:rPr lang="en-US" sz="1800" b="1" dirty="0">
                <a:solidFill>
                  <a:schemeClr val="tx1"/>
                </a:solidFill>
              </a:rPr>
              <a:t>the museum.</a:t>
            </a:r>
            <a:endParaRPr lang="es-ES" sz="1800" b="1" dirty="0">
              <a:solidFill>
                <a:schemeClr val="tx1"/>
              </a:solidFill>
            </a:endParaRPr>
          </a:p>
          <a:p>
            <a:pPr algn="l" fontAlgn="ctr"/>
            <a:r>
              <a:rPr lang="en-US" sz="1800" b="1" dirty="0">
                <a:solidFill>
                  <a:schemeClr val="tx1"/>
                </a:solidFill>
              </a:rPr>
              <a:t>9) She </a:t>
            </a:r>
            <a:r>
              <a:rPr lang="en-US" sz="1800" b="1" u="sng" dirty="0" smtClean="0">
                <a:solidFill>
                  <a:schemeClr val="tx1"/>
                </a:solidFill>
              </a:rPr>
              <a:t>was</a:t>
            </a:r>
            <a:r>
              <a:rPr lang="en-US" sz="1800" b="1" dirty="0" smtClean="0">
                <a:solidFill>
                  <a:schemeClr val="tx1"/>
                </a:solidFill>
              </a:rPr>
              <a:t> in </a:t>
            </a:r>
            <a:r>
              <a:rPr lang="en-US" sz="1800" b="1" dirty="0">
                <a:solidFill>
                  <a:schemeClr val="tx1"/>
                </a:solidFill>
              </a:rPr>
              <a:t>South Africa last month.</a:t>
            </a:r>
            <a:endParaRPr lang="es-ES" sz="1800" b="1" dirty="0">
              <a:solidFill>
                <a:schemeClr val="tx1"/>
              </a:solidFill>
            </a:endParaRPr>
          </a:p>
          <a:p>
            <a:pPr algn="l" fontAlgn="ctr">
              <a:lnSpc>
                <a:spcPct val="150000"/>
              </a:lnSpc>
            </a:pPr>
            <a:r>
              <a:rPr lang="en-US" sz="1800" b="1" dirty="0">
                <a:solidFill>
                  <a:schemeClr val="tx1"/>
                </a:solidFill>
              </a:rPr>
              <a:t>10) Jessica and Kimberly </a:t>
            </a:r>
            <a:r>
              <a:rPr lang="en-US" sz="1800" b="1" u="sng" dirty="0" smtClean="0">
                <a:solidFill>
                  <a:schemeClr val="tx1"/>
                </a:solidFill>
              </a:rPr>
              <a:t>were</a:t>
            </a:r>
            <a:r>
              <a:rPr lang="en-US" sz="1800" b="1" dirty="0" smtClean="0">
                <a:solidFill>
                  <a:schemeClr val="tx1"/>
                </a:solidFill>
              </a:rPr>
              <a:t> late </a:t>
            </a:r>
            <a:r>
              <a:rPr lang="en-US" sz="1800" b="1" dirty="0">
                <a:solidFill>
                  <a:schemeClr val="tx1"/>
                </a:solidFill>
              </a:rPr>
              <a:t>for school</a:t>
            </a:r>
            <a:r>
              <a:rPr lang="en-US" sz="1800" b="1" dirty="0" smtClean="0">
                <a:solidFill>
                  <a:schemeClr val="tx1"/>
                </a:solidFill>
              </a:rPr>
              <a:t>.</a:t>
            </a:r>
          </a:p>
          <a:p>
            <a:pPr algn="l" fontAlgn="ctr">
              <a:lnSpc>
                <a:spcPct val="150000"/>
              </a:lnSpc>
            </a:pPr>
            <a:r>
              <a:rPr lang="en-US" sz="1800" b="1" dirty="0" smtClean="0">
                <a:solidFill>
                  <a:schemeClr val="tx1"/>
                </a:solidFill>
              </a:rPr>
              <a:t>11)She is thirty now, so last year she </a:t>
            </a:r>
            <a:r>
              <a:rPr lang="en-US" sz="1800" b="1" u="sng" dirty="0" smtClean="0">
                <a:solidFill>
                  <a:schemeClr val="tx1"/>
                </a:solidFill>
              </a:rPr>
              <a:t>was </a:t>
            </a:r>
            <a:r>
              <a:rPr lang="en-US" sz="1800" b="1" dirty="0" smtClean="0">
                <a:solidFill>
                  <a:schemeClr val="tx1"/>
                </a:solidFill>
              </a:rPr>
              <a:t> twenty-nine.</a:t>
            </a:r>
            <a:br>
              <a:rPr lang="en-US" sz="1800" b="1" dirty="0" smtClean="0">
                <a:solidFill>
                  <a:schemeClr val="tx1"/>
                </a:solidFill>
              </a:rPr>
            </a:br>
            <a:r>
              <a:rPr lang="en-US" sz="1800" b="1" dirty="0" smtClean="0">
                <a:solidFill>
                  <a:schemeClr val="tx1"/>
                </a:solidFill>
              </a:rPr>
              <a:t>12)I got married when I </a:t>
            </a:r>
            <a:r>
              <a:rPr lang="en-US" sz="1800" b="1" u="sng" dirty="0" smtClean="0">
                <a:solidFill>
                  <a:schemeClr val="tx1"/>
                </a:solidFill>
              </a:rPr>
              <a:t>was</a:t>
            </a:r>
            <a:r>
              <a:rPr lang="en-US" sz="1800" b="1" dirty="0" smtClean="0">
                <a:solidFill>
                  <a:schemeClr val="tx1"/>
                </a:solidFill>
              </a:rPr>
              <a:t> twenty-seven.</a:t>
            </a:r>
            <a:br>
              <a:rPr lang="en-US" sz="1800" b="1" dirty="0" smtClean="0">
                <a:solidFill>
                  <a:schemeClr val="tx1"/>
                </a:solidFill>
              </a:rPr>
            </a:br>
            <a:r>
              <a:rPr lang="en-US" sz="1800" b="1" dirty="0" smtClean="0">
                <a:solidFill>
                  <a:schemeClr val="tx1"/>
                </a:solidFill>
              </a:rPr>
              <a:t>13)It was a great day, but we </a:t>
            </a:r>
            <a:r>
              <a:rPr lang="en-US" sz="1800" b="1" u="sng" dirty="0" smtClean="0">
                <a:solidFill>
                  <a:schemeClr val="tx1"/>
                </a:solidFill>
              </a:rPr>
              <a:t>were</a:t>
            </a:r>
            <a:r>
              <a:rPr lang="en-US" sz="1800" b="1" dirty="0" smtClean="0">
                <a:solidFill>
                  <a:schemeClr val="tx1"/>
                </a:solidFill>
              </a:rPr>
              <a:t> so tired.</a:t>
            </a:r>
          </a:p>
          <a:p>
            <a:pPr algn="l" fontAlgn="ctr">
              <a:lnSpc>
                <a:spcPct val="150000"/>
              </a:lnSpc>
            </a:pPr>
            <a:r>
              <a:rPr lang="en-US" sz="1800" b="1" dirty="0" smtClean="0">
                <a:solidFill>
                  <a:schemeClr val="tx1"/>
                </a:solidFill>
              </a:rPr>
              <a:t>14)I didn't buy those jeans because they </a:t>
            </a:r>
            <a:r>
              <a:rPr lang="en-US" sz="1800" b="1" u="sng" dirty="0" smtClean="0">
                <a:solidFill>
                  <a:schemeClr val="tx1"/>
                </a:solidFill>
              </a:rPr>
              <a:t>were</a:t>
            </a:r>
            <a:r>
              <a:rPr lang="en-US" sz="1800" b="1" dirty="0" smtClean="0">
                <a:solidFill>
                  <a:schemeClr val="tx1"/>
                </a:solidFill>
              </a:rPr>
              <a:t> too expensive.</a:t>
            </a:r>
            <a:br>
              <a:rPr lang="en-US" sz="1800" b="1" dirty="0" smtClean="0">
                <a:solidFill>
                  <a:schemeClr val="tx1"/>
                </a:solidFill>
              </a:rPr>
            </a:br>
            <a:r>
              <a:rPr lang="en-US" sz="1800" b="1" dirty="0" smtClean="0">
                <a:solidFill>
                  <a:schemeClr val="tx1"/>
                </a:solidFill>
              </a:rPr>
              <a:t>15)</a:t>
            </a:r>
            <a:r>
              <a:rPr lang="es-ES" sz="1800" b="1" dirty="0" err="1" smtClean="0">
                <a:solidFill>
                  <a:schemeClr val="tx1"/>
                </a:solidFill>
              </a:rPr>
              <a:t>Where</a:t>
            </a:r>
            <a:r>
              <a:rPr lang="es-ES" sz="1800" b="1" dirty="0" smtClean="0">
                <a:solidFill>
                  <a:schemeClr val="tx1"/>
                </a:solidFill>
              </a:rPr>
              <a:t> </a:t>
            </a:r>
            <a:r>
              <a:rPr lang="es-ES" sz="1800" b="1" u="sng" dirty="0" err="1" smtClean="0">
                <a:solidFill>
                  <a:schemeClr val="tx1"/>
                </a:solidFill>
              </a:rPr>
              <a:t>were</a:t>
            </a:r>
            <a:r>
              <a:rPr lang="es-ES" sz="1800" b="1" dirty="0" smtClean="0">
                <a:solidFill>
                  <a:schemeClr val="tx1"/>
                </a:solidFill>
              </a:rPr>
              <a:t> </a:t>
            </a:r>
            <a:r>
              <a:rPr lang="es-ES" sz="1800" b="1" dirty="0" err="1" smtClean="0">
                <a:solidFill>
                  <a:schemeClr val="tx1"/>
                </a:solidFill>
              </a:rPr>
              <a:t>you</a:t>
            </a:r>
            <a:r>
              <a:rPr lang="es-ES" sz="1800" b="1" dirty="0" smtClean="0">
                <a:solidFill>
                  <a:schemeClr val="tx1"/>
                </a:solidFill>
              </a:rPr>
              <a:t> </a:t>
            </a:r>
            <a:r>
              <a:rPr lang="es-ES" sz="1800" b="1" dirty="0" err="1" smtClean="0">
                <a:solidFill>
                  <a:schemeClr val="tx1"/>
                </a:solidFill>
              </a:rPr>
              <a:t>yesterday</a:t>
            </a:r>
            <a:r>
              <a:rPr lang="es-ES" sz="1800" b="1" dirty="0" smtClean="0">
                <a:solidFill>
                  <a:schemeClr val="tx1"/>
                </a:solidFill>
              </a:rPr>
              <a:t> </a:t>
            </a:r>
            <a:r>
              <a:rPr lang="es-ES" sz="1800" b="1" dirty="0" err="1" smtClean="0">
                <a:solidFill>
                  <a:schemeClr val="tx1"/>
                </a:solidFill>
              </a:rPr>
              <a:t>afternoon</a:t>
            </a:r>
            <a:r>
              <a:rPr lang="es-ES" sz="1800" b="1" dirty="0" smtClean="0">
                <a:solidFill>
                  <a:schemeClr val="tx1"/>
                </a:solidFill>
              </a:rPr>
              <a:t>?</a:t>
            </a:r>
            <a:br>
              <a:rPr lang="es-ES" sz="1800" b="1" dirty="0" smtClean="0">
                <a:solidFill>
                  <a:schemeClr val="tx1"/>
                </a:solidFill>
              </a:rPr>
            </a:br>
            <a:r>
              <a:rPr lang="en-US" sz="1800" dirty="0" smtClean="0"/>
              <a:t/>
            </a:r>
            <a:br>
              <a:rPr lang="en-US" sz="1800" dirty="0" smtClean="0"/>
            </a:br>
            <a:endParaRPr lang="en-US" sz="1800" dirty="0" smtClean="0"/>
          </a:p>
          <a:p>
            <a:pPr algn="l" fontAlgn="ctr"/>
            <a:endParaRPr lang="en-US" sz="1800" dirty="0"/>
          </a:p>
          <a:p>
            <a:pPr algn="l" fontAlgn="ctr"/>
            <a:endParaRPr lang="en-US" sz="1800" dirty="0" smtClean="0"/>
          </a:p>
          <a:p>
            <a:pPr algn="l" fontAlgn="ctr"/>
            <a:r>
              <a:rPr lang="en-US" sz="1800" dirty="0" smtClean="0"/>
              <a:t/>
            </a:r>
            <a:br>
              <a:rPr lang="en-US" sz="1800" dirty="0" smtClean="0"/>
            </a:br>
            <a:endParaRPr lang="es-ES" sz="1800" dirty="0"/>
          </a:p>
          <a:p>
            <a:pPr algn="l"/>
            <a:endParaRPr lang="es-ES" sz="1800" dirty="0"/>
          </a:p>
        </p:txBody>
      </p:sp>
    </p:spTree>
    <p:controls>
      <mc:AlternateContent xmlns:mc="http://schemas.openxmlformats.org/markup-compatibility/2006">
        <mc:Choice xmlns:v="urn:schemas-microsoft-com:vml" Requires="v">
          <p:control spid="11305" name="DefaultOcx" r:id="rId2" imgW="781200" imgH="228600"/>
        </mc:Choice>
        <mc:Fallback>
          <p:control name="DefaultOcx" r:id="rId2" imgW="781200" imgH="228600">
            <p:pic>
              <p:nvPicPr>
                <p:cNvPr id="2" name="DefaultOcx"/>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06" name="HTMLSelect1" r:id="rId3" imgW="781200" imgH="228600"/>
        </mc:Choice>
        <mc:Fallback>
          <p:control name="HTMLSelect1" r:id="rId3" imgW="781200" imgH="228600">
            <p:pic>
              <p:nvPicPr>
                <p:cNvPr id="4" name="HTMLSelect1"/>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07" name="HTMLSelect2" r:id="rId4" imgW="781200" imgH="228600"/>
        </mc:Choice>
        <mc:Fallback>
          <p:control name="HTMLSelect2" r:id="rId4" imgW="781200" imgH="228600">
            <p:pic>
              <p:nvPicPr>
                <p:cNvPr id="5" name="HTMLSelect2"/>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08" name="HTMLSelect3" r:id="rId5" imgW="781200" imgH="228600"/>
        </mc:Choice>
        <mc:Fallback>
          <p:control name="HTMLSelect3" r:id="rId5" imgW="781200" imgH="228600">
            <p:pic>
              <p:nvPicPr>
                <p:cNvPr id="6" name="HTMLSelect3"/>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09" name="HTMLSelect4" r:id="rId6" imgW="781200" imgH="228600"/>
        </mc:Choice>
        <mc:Fallback>
          <p:control name="HTMLSelect4" r:id="rId6" imgW="781200" imgH="228600">
            <p:pic>
              <p:nvPicPr>
                <p:cNvPr id="7" name="HTMLSelect4"/>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10" name="HTMLSelect5" r:id="rId7" imgW="781200" imgH="228600"/>
        </mc:Choice>
        <mc:Fallback>
          <p:control name="HTMLSelect5" r:id="rId7" imgW="781200" imgH="228600">
            <p:pic>
              <p:nvPicPr>
                <p:cNvPr id="8" name="HTMLSelect5"/>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11" name="HTMLSelect6" r:id="rId8" imgW="781200" imgH="228600"/>
        </mc:Choice>
        <mc:Fallback>
          <p:control name="HTMLSelect6" r:id="rId8" imgW="781200" imgH="228600">
            <p:pic>
              <p:nvPicPr>
                <p:cNvPr id="9" name="HTMLSelect6"/>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12" name="HTMLSelect7" r:id="rId9" imgW="781200" imgH="228600"/>
        </mc:Choice>
        <mc:Fallback>
          <p:control name="HTMLSelect7" r:id="rId9" imgW="781200" imgH="228600">
            <p:pic>
              <p:nvPicPr>
                <p:cNvPr id="10" name="HTMLSelect7"/>
                <p:cNvPicPr preferRelativeResize="0">
                  <a:picLocks noChangeArrowheads="1" noChangeShapeType="1"/>
                </p:cNvPicPr>
                <p:nvPr/>
              </p:nvPicPr>
              <p:blipFill>
                <a:blip r:embed="rId11"/>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214282" y="571480"/>
            <a:ext cx="8472518" cy="5554683"/>
          </a:xfrm>
        </p:spPr>
        <p:txBody>
          <a:bodyPr>
            <a:normAutofit fontScale="92500" lnSpcReduction="10000"/>
          </a:bodyPr>
          <a:lstStyle/>
          <a:p>
            <a:pPr marL="0" lvl="0" indent="0" fontAlgn="base">
              <a:spcBef>
                <a:spcPct val="0"/>
              </a:spcBef>
              <a:spcAft>
                <a:spcPct val="0"/>
              </a:spcAft>
              <a:buNone/>
            </a:pP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wasn't</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a:t>
            </a: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1" i="0" u="none" strike="noStrike" cap="none" normalizeH="0" baseline="0" dirty="0" err="1" smtClean="0">
                <a:ln>
                  <a:noFill/>
                </a:ln>
                <a:solidFill>
                  <a:srgbClr val="000000"/>
                </a:solidFill>
                <a:effectLst/>
                <a:latin typeface="Arial" pitchFamily="34" charset="0"/>
                <a:cs typeface="Arial" pitchFamily="34" charset="0"/>
              </a:rPr>
              <a:t>weren't</a:t>
            </a:r>
            <a:r>
              <a:rPr kumimoji="0" lang="es-ES" b="1" i="0" u="none" strike="noStrike" cap="none" normalizeH="0" baseline="0" dirty="0" smtClean="0">
                <a:ln>
                  <a:noFill/>
                </a:ln>
                <a:solidFill>
                  <a:srgbClr val="000000"/>
                </a:solidFill>
                <a:effectLst/>
                <a:latin typeface="Arial" pitchFamily="34" charset="0"/>
                <a:cs typeface="Arial" pitchFamily="34" charset="0"/>
              </a:rPr>
              <a:t> </a:t>
            </a:r>
          </a:p>
          <a:p>
            <a:pPr marL="0" lvl="0" indent="0" fontAlgn="base">
              <a:spcBef>
                <a:spcPct val="0"/>
              </a:spcBef>
              <a:spcAft>
                <a:spcPct val="0"/>
              </a:spcAft>
              <a:buNone/>
            </a:pPr>
            <a:r>
              <a:rPr kumimoji="0" lang="es-ES" b="1"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a:t>
            </a:r>
          </a:p>
          <a:p>
            <a:pPr marL="0" lvl="0" indent="0" eaLnBrk="0" fontAlgn="base" hangingPunct="0">
              <a:spcBef>
                <a:spcPct val="0"/>
              </a:spcBef>
              <a:spcAft>
                <a:spcPct val="0"/>
              </a:spcAft>
              <a:buNone/>
            </a:pPr>
            <a:r>
              <a:rPr kumimoji="0" lang="es-ES" b="0" i="0" u="none" strike="noStrike" cap="none" normalizeH="0" baseline="0" dirty="0" smtClean="0">
                <a:ln>
                  <a:noFill/>
                </a:ln>
                <a:solidFill>
                  <a:srgbClr val="000000"/>
                </a:solidFill>
                <a:effectLst/>
                <a:latin typeface="Arial" pitchFamily="34" charset="0"/>
                <a:cs typeface="Arial" pitchFamily="34" charset="0"/>
              </a:rPr>
              <a:t>1. I</a:t>
            </a:r>
            <a:r>
              <a:rPr kumimoji="0" lang="es-ES" b="0" i="0" u="none" strike="noStrike" cap="none" normalizeH="0" dirty="0" smtClean="0">
                <a:ln>
                  <a:noFill/>
                </a:ln>
                <a:solidFill>
                  <a:srgbClr val="000000"/>
                </a:solidFill>
                <a:effectLst/>
                <a:latin typeface="Arial" pitchFamily="34" charset="0"/>
                <a:cs typeface="Arial" pitchFamily="34" charset="0"/>
              </a:rPr>
              <a:t> </a:t>
            </a:r>
            <a:r>
              <a:rPr kumimoji="0" lang="es-ES" b="0" i="0" u="sng" strike="noStrike" cap="none" normalizeH="0" dirty="0" err="1" smtClean="0">
                <a:ln>
                  <a:noFill/>
                </a:ln>
                <a:solidFill>
                  <a:srgbClr val="000000"/>
                </a:solidFill>
                <a:effectLst/>
                <a:latin typeface="Arial" pitchFamily="34" charset="0"/>
                <a:cs typeface="Arial" pitchFamily="34" charset="0"/>
              </a:rPr>
              <a:t>was</a:t>
            </a:r>
            <a:r>
              <a:rPr kumimoji="0" lang="es-ES" b="0" i="0" u="none" strike="noStrike" cap="none" normalizeH="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in London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week</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2. My </a:t>
            </a:r>
            <a:r>
              <a:rPr kumimoji="0" lang="es-ES" b="0" i="0" u="none" strike="noStrike" cap="none" normalizeH="0" baseline="0" dirty="0" err="1" smtClean="0">
                <a:ln>
                  <a:noFill/>
                </a:ln>
                <a:solidFill>
                  <a:srgbClr val="000000"/>
                </a:solidFill>
                <a:effectLst/>
                <a:latin typeface="Arial" pitchFamily="34" charset="0"/>
                <a:cs typeface="Arial" pitchFamily="34" charset="0"/>
              </a:rPr>
              <a:t>sister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none" strike="noStrike" cap="none" normalizeH="0" baseline="0" dirty="0" smtClean="0">
                <a:ln>
                  <a:noFill/>
                </a:ln>
                <a:solidFill>
                  <a:srgbClr val="000000"/>
                </a:solidFill>
                <a:effectLst/>
                <a:latin typeface="Arial" pitchFamily="34" charset="0"/>
                <a:cs typeface="Arial" pitchFamily="34" charset="0"/>
              </a:rPr>
              <a:t> a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small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baby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3. </a:t>
            </a:r>
            <a:r>
              <a:rPr kumimoji="0" lang="es-ES" b="0" i="0" u="none" strike="noStrike" cap="none" normalizeH="0" baseline="0" dirty="0" err="1" smtClean="0">
                <a:ln>
                  <a:noFill/>
                </a:ln>
                <a:solidFill>
                  <a:srgbClr val="000000"/>
                </a:solidFill>
                <a:effectLst/>
                <a:latin typeface="Arial" pitchFamily="34" charset="0"/>
                <a:cs typeface="Arial" pitchFamily="34" charset="0"/>
              </a:rPr>
              <a:t>Where</a:t>
            </a:r>
            <a:r>
              <a:rPr kumimoji="0" lang="es-ES" b="0" i="0" u="sng"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err="1" smtClean="0">
                <a:ln>
                  <a:noFill/>
                </a:ln>
                <a:solidFill>
                  <a:srgbClr val="000000"/>
                </a:solidFill>
                <a:effectLst/>
                <a:latin typeface="Arial" pitchFamily="34" charset="0"/>
                <a:cs typeface="Arial" pitchFamily="34" charset="0"/>
              </a:rPr>
              <a:t>was</a:t>
            </a:r>
            <a:r>
              <a:rPr kumimoji="0" lang="es-ES" b="0" i="0" u="sng"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you</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this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morning</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4. </a:t>
            </a:r>
            <a:r>
              <a:rPr kumimoji="0" lang="es-ES" b="0" i="0" u="none" strike="noStrike" cap="none" normalizeH="0" baseline="0" dirty="0" err="1" smtClean="0">
                <a:ln>
                  <a:noFill/>
                </a:ln>
                <a:solidFill>
                  <a:srgbClr val="000000"/>
                </a:solidFill>
                <a:effectLst/>
                <a:latin typeface="Arial" pitchFamily="34" charset="0"/>
                <a:cs typeface="Arial" pitchFamily="34" charset="0"/>
              </a:rPr>
              <a:t>My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friends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err="1" smtClean="0">
                <a:ln>
                  <a:noFill/>
                </a:ln>
                <a:solidFill>
                  <a:srgbClr val="000000"/>
                </a:solidFill>
                <a:effectLst/>
                <a:latin typeface="Arial" pitchFamily="34" charset="0"/>
                <a:cs typeface="Arial" pitchFamily="34" charset="0"/>
              </a:rPr>
              <a:t>weren´t</a:t>
            </a:r>
            <a:r>
              <a:rPr kumimoji="0" lang="es-ES" b="0" i="0" u="sng"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in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restaurant.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5.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weather</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err="1" smtClean="0">
                <a:ln>
                  <a:noFill/>
                </a:ln>
                <a:solidFill>
                  <a:srgbClr val="000000"/>
                </a:solidFill>
                <a:effectLst/>
                <a:latin typeface="Arial" pitchFamily="34" charset="0"/>
                <a:cs typeface="Arial" pitchFamily="34" charset="0"/>
              </a:rPr>
              <a:t>weren´t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6. </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sng"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restaurant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last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night</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7. My </a:t>
            </a:r>
            <a:r>
              <a:rPr kumimoji="0" lang="es-ES" b="0" i="0" u="none" strike="noStrike" cap="none" normalizeH="0" baseline="0" dirty="0" err="1" smtClean="0">
                <a:ln>
                  <a:noFill/>
                </a:ln>
                <a:solidFill>
                  <a:srgbClr val="000000"/>
                </a:solidFill>
                <a:effectLst/>
                <a:latin typeface="Arial" pitchFamily="34" charset="0"/>
                <a:cs typeface="Arial" pitchFamily="34" charset="0"/>
              </a:rPr>
              <a:t>parents</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sng" strike="noStrike" cap="none" normalizeH="0" baseline="0" dirty="0" err="1" smtClean="0">
                <a:ln>
                  <a:noFill/>
                </a:ln>
                <a:solidFill>
                  <a:srgbClr val="000000"/>
                </a:solidFill>
                <a:effectLst/>
                <a:latin typeface="Arial" pitchFamily="34" charset="0"/>
                <a:cs typeface="Arial" pitchFamily="34" charset="0"/>
              </a:rPr>
              <a:t>were</a:t>
            </a:r>
            <a:r>
              <a:rPr kumimoji="0" lang="es-ES" b="0" i="0" u="sng"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18 </a:t>
            </a:r>
            <a:r>
              <a:rPr kumimoji="0" lang="es-ES" b="0" i="0" u="none" strike="noStrike" cap="none" normalizeH="0" baseline="0" dirty="0" err="1" smtClean="0">
                <a:ln>
                  <a:noFill/>
                </a:ln>
                <a:solidFill>
                  <a:srgbClr val="000000"/>
                </a:solidFill>
                <a:effectLst/>
                <a:latin typeface="Arial" pitchFamily="34" charset="0"/>
                <a:cs typeface="Arial" pitchFamily="34" charset="0"/>
              </a:rPr>
              <a:t>when</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got</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married</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8. </a:t>
            </a:r>
            <a:r>
              <a:rPr kumimoji="0" lang="es-ES" b="0" i="0" u="sng" strike="noStrike" cap="none" normalizeH="0" baseline="0" dirty="0" err="1" smtClean="0">
                <a:ln>
                  <a:noFill/>
                </a:ln>
                <a:solidFill>
                  <a:srgbClr val="000000"/>
                </a:solidFill>
                <a:effectLst/>
                <a:latin typeface="Arial" pitchFamily="34" charset="0"/>
                <a:cs typeface="Arial" pitchFamily="34" charset="0"/>
              </a:rPr>
              <a:t>was</a:t>
            </a:r>
            <a:r>
              <a:rPr kumimoji="0" lang="es-ES" b="0" i="0" u="none" strike="noStrike" cap="none" normalizeH="0" baseline="0" dirty="0" smtClean="0">
                <a:ln>
                  <a:noFill/>
                </a:ln>
                <a:solidFill>
                  <a:srgbClr val="000000"/>
                </a:solidFill>
                <a:effectLst/>
                <a:latin typeface="Arial" pitchFamily="34" charset="0"/>
                <a:cs typeface="Arial" pitchFamily="34" charset="0"/>
              </a:rPr>
              <a:t> Robert at </a:t>
            </a:r>
            <a:r>
              <a:rPr kumimoji="0" lang="es-ES" b="0" i="0" u="none" strike="noStrike" cap="none" normalizeH="0" baseline="0" dirty="0" err="1" smtClean="0">
                <a:ln>
                  <a:noFill/>
                </a:ln>
                <a:solidFill>
                  <a:srgbClr val="000000"/>
                </a:solidFill>
                <a:effectLst/>
                <a:latin typeface="Arial" pitchFamily="34" charset="0"/>
                <a:cs typeface="Arial" pitchFamily="34" charset="0"/>
              </a:rPr>
              <a:t>school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yesterday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9. </a:t>
            </a:r>
            <a:r>
              <a:rPr kumimoji="0" lang="es-ES" b="0" i="0" u="none" strike="noStrike" cap="none" normalizeH="0" baseline="0" dirty="0" err="1" smtClean="0">
                <a:ln>
                  <a:noFill/>
                </a:ln>
                <a:solidFill>
                  <a:srgbClr val="000000"/>
                </a:solidFill>
                <a:effectLst/>
                <a:latin typeface="Arial" pitchFamily="34" charset="0"/>
                <a:cs typeface="Arial" pitchFamily="34" charset="0"/>
              </a:rPr>
              <a:t>All</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the</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trains</a:t>
            </a:r>
            <a:r>
              <a:rPr kumimoji="0" lang="es-ES" b="0" i="0" u="none" strike="noStrike" cap="none" normalizeH="0" dirty="0" smtClean="0">
                <a:ln>
                  <a:noFill/>
                </a:ln>
                <a:solidFill>
                  <a:srgbClr val="000000"/>
                </a:solidFill>
                <a:effectLst/>
                <a:latin typeface="Arial" pitchFamily="34" charset="0"/>
                <a:cs typeface="Arial" pitchFamily="34" charset="0"/>
              </a:rPr>
              <a:t> </a:t>
            </a:r>
            <a:r>
              <a:rPr kumimoji="0" lang="es-ES" b="0" i="0" u="sng" strike="noStrike" cap="none" normalizeH="0" dirty="0" err="1" smtClean="0">
                <a:ln>
                  <a:noFill/>
                </a:ln>
                <a:solidFill>
                  <a:srgbClr val="000000"/>
                </a:solidFill>
                <a:effectLst/>
                <a:latin typeface="Arial" pitchFamily="34" charset="0"/>
                <a:cs typeface="Arial" pitchFamily="34" charset="0"/>
              </a:rPr>
              <a:t>were</a:t>
            </a:r>
            <a:r>
              <a:rPr kumimoji="0" lang="es-ES" b="0" i="0" u="none" strike="noStrike" cap="none" normalizeH="0" dirty="0" smtClean="0">
                <a:ln>
                  <a:noFill/>
                </a:ln>
                <a:solidFill>
                  <a:srgbClr val="000000"/>
                </a:solidFill>
                <a:effectLst/>
                <a:latin typeface="Arial" pitchFamily="34" charset="0"/>
                <a:cs typeface="Arial" pitchFamily="34" charset="0"/>
              </a:rPr>
              <a:t> </a:t>
            </a:r>
            <a:r>
              <a:rPr kumimoji="0" lang="es-ES" b="0" i="0" u="none" strike="noStrike" cap="none" normalizeH="0" baseline="0" dirty="0" smtClean="0">
                <a:ln>
                  <a:noFill/>
                </a:ln>
                <a:solidFill>
                  <a:srgbClr val="000000"/>
                </a:solidFill>
                <a:effectLst/>
                <a:latin typeface="Arial" pitchFamily="34" charset="0"/>
                <a:cs typeface="Arial" pitchFamily="34" charset="0"/>
              </a:rPr>
              <a:t> late </a:t>
            </a:r>
            <a:r>
              <a:rPr kumimoji="0" lang="es-ES" b="0" i="0" u="none" strike="noStrike" cap="none" normalizeH="0" baseline="0" dirty="0" err="1" smtClean="0">
                <a:ln>
                  <a:noFill/>
                </a:ln>
                <a:solidFill>
                  <a:srgbClr val="000000"/>
                </a:solidFill>
                <a:effectLst/>
                <a:latin typeface="Arial" pitchFamily="34" charset="0"/>
                <a:cs typeface="Arial" pitchFamily="34" charset="0"/>
              </a:rPr>
              <a:t>today</a:t>
            </a:r>
            <a:r>
              <a:rPr kumimoji="0" lang="es-ES" b="0" i="0" u="none" strike="noStrike" cap="none" normalizeH="0" baseline="0" dirty="0" smtClean="0">
                <a:ln>
                  <a:noFill/>
                </a:ln>
                <a:solidFill>
                  <a:srgbClr val="000000"/>
                </a:solidFill>
                <a:effectLst/>
                <a:latin typeface="Arial" pitchFamily="34" charset="0"/>
                <a:cs typeface="Arial" pitchFamily="34" charset="0"/>
              </a:rPr>
              <a:t>. (+)</a:t>
            </a:r>
            <a:br>
              <a:rPr kumimoji="0" lang="es-ES" b="0" i="0" u="none" strike="noStrike" cap="none" normalizeH="0" baseline="0" dirty="0" smtClean="0">
                <a:ln>
                  <a:noFill/>
                </a:ln>
                <a:solidFill>
                  <a:srgbClr val="000000"/>
                </a:solidFill>
                <a:effectLst/>
                <a:latin typeface="Arial" pitchFamily="34" charset="0"/>
                <a:cs typeface="Arial" pitchFamily="34" charset="0"/>
              </a:rPr>
            </a:br>
            <a:r>
              <a:rPr kumimoji="0" lang="es-ES" b="0" i="0" u="none" strike="noStrike" cap="none" normalizeH="0" baseline="0" dirty="0" smtClean="0">
                <a:ln>
                  <a:noFill/>
                </a:ln>
                <a:solidFill>
                  <a:srgbClr val="000000"/>
                </a:solidFill>
                <a:effectLst/>
                <a:latin typeface="Arial" pitchFamily="34" charset="0"/>
                <a:cs typeface="Arial" pitchFamily="34" charset="0"/>
              </a:rPr>
              <a:t>10. </a:t>
            </a:r>
            <a:r>
              <a:rPr kumimoji="0" lang="es-ES" b="0" i="0" u="none" strike="noStrike" cap="none" normalizeH="0" baseline="0" dirty="0" err="1" smtClean="0">
                <a:ln>
                  <a:noFill/>
                </a:ln>
                <a:solidFill>
                  <a:srgbClr val="000000"/>
                </a:solidFill>
                <a:effectLst/>
                <a:latin typeface="Arial" pitchFamily="34" charset="0"/>
                <a:cs typeface="Arial" pitchFamily="34" charset="0"/>
              </a:rPr>
              <a:t>Those</a:t>
            </a:r>
            <a:r>
              <a:rPr kumimoji="0" lang="es-ES" b="0" i="0" u="none" strike="noStrike" cap="none" normalizeH="0" baseline="0" dirty="0" smtClean="0">
                <a:ln>
                  <a:noFill/>
                </a:ln>
                <a:solidFill>
                  <a:srgbClr val="000000"/>
                </a:solidFill>
                <a:effectLst/>
                <a:latin typeface="Arial" pitchFamily="34" charset="0"/>
                <a:cs typeface="Arial" pitchFamily="34" charset="0"/>
              </a:rPr>
              <a:t> pizzas </a:t>
            </a:r>
            <a:r>
              <a:rPr lang="es-ES" u="sng" dirty="0" err="1" smtClean="0">
                <a:solidFill>
                  <a:srgbClr val="000000"/>
                </a:solidFill>
                <a:latin typeface="Arial" pitchFamily="34" charset="0"/>
                <a:cs typeface="Arial" pitchFamily="34" charset="0"/>
              </a:rPr>
              <a:t>wasn´t</a:t>
            </a:r>
            <a:r>
              <a:rPr lang="es-ES" dirty="0" smtClean="0">
                <a:solidFill>
                  <a:srgbClr val="000000"/>
                </a:solidFill>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very</a:t>
            </a:r>
            <a:r>
              <a:rPr kumimoji="0" lang="es-ES" b="0" i="0" u="none" strike="noStrike" cap="none" normalizeH="0" baseline="0" dirty="0" smtClean="0">
                <a:ln>
                  <a:noFill/>
                </a:ln>
                <a:solidFill>
                  <a:srgbClr val="000000"/>
                </a:solidFill>
                <a:effectLst/>
                <a:latin typeface="Arial" pitchFamily="34" charset="0"/>
                <a:cs typeface="Arial" pitchFamily="34" charset="0"/>
              </a:rPr>
              <a:t> </a:t>
            </a:r>
            <a:r>
              <a:rPr kumimoji="0" lang="es-ES" b="0" i="0" u="none" strike="noStrike" cap="none" normalizeH="0" baseline="0" dirty="0" err="1" smtClean="0">
                <a:ln>
                  <a:noFill/>
                </a:ln>
                <a:solidFill>
                  <a:srgbClr val="000000"/>
                </a:solidFill>
                <a:effectLst/>
                <a:latin typeface="Arial" pitchFamily="34" charset="0"/>
                <a:cs typeface="Arial" pitchFamily="34" charset="0"/>
              </a:rPr>
              <a:t>good</a:t>
            </a:r>
            <a:r>
              <a:rPr kumimoji="0" lang="es-ES" b="0" i="0" u="none" strike="noStrike" cap="none" normalizeH="0" baseline="0" dirty="0" smtClean="0">
                <a:ln>
                  <a:noFill/>
                </a:ln>
                <a:solidFill>
                  <a:srgbClr val="000000"/>
                </a:solidFill>
                <a:effectLst/>
                <a:latin typeface="Arial" pitchFamily="34" charset="0"/>
                <a:cs typeface="Arial" pitchFamily="34" charset="0"/>
              </a:rPr>
              <a:t>. (-) </a:t>
            </a:r>
            <a:endParaRPr kumimoji="0" lang="es-ES" sz="4800" b="0" i="0" u="none" strike="noStrike" cap="none" normalizeH="0" baseline="0" dirty="0" smtClean="0">
              <a:ln>
                <a:noFill/>
              </a:ln>
              <a:solidFill>
                <a:schemeClr val="tx1"/>
              </a:solidFill>
              <a:effectLst/>
              <a:latin typeface="Arial" pitchFamily="34" charset="0"/>
              <a:cs typeface="Arial" pitchFamily="34" charset="0"/>
            </a:endParaRPr>
          </a:p>
          <a:p>
            <a:endParaRPr lang="es-ES" dirty="0"/>
          </a:p>
        </p:txBody>
      </p:sp>
    </p:spTree>
    <p:controls>
      <mc:AlternateContent xmlns:mc="http://schemas.openxmlformats.org/markup-compatibility/2006">
        <mc:Choice xmlns:v="urn:schemas-microsoft-com:vml" Requires="v">
          <p:control spid="15422" name="DefaultOcx" r:id="rId2" imgW="609480" imgH="228600"/>
        </mc:Choice>
        <mc:Fallback>
          <p:control name="DefaultOcx" r:id="rId2" imgW="609480" imgH="228600">
            <p:pic>
              <p:nvPicPr>
                <p:cNvPr id="2" name="DefaultOcx"/>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3" name="HTMLText1" r:id="rId3" imgW="609480" imgH="228600"/>
        </mc:Choice>
        <mc:Fallback>
          <p:control name="HTMLText1" r:id="rId3" imgW="609480" imgH="228600">
            <p:pic>
              <p:nvPicPr>
                <p:cNvPr id="3" name="HTMLText1"/>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4" name="HTMLText2" r:id="rId4" imgW="609480" imgH="228600"/>
        </mc:Choice>
        <mc:Fallback>
          <p:control name="HTMLText2" r:id="rId4" imgW="609480" imgH="228600">
            <p:pic>
              <p:nvPicPr>
                <p:cNvPr id="5" name="HTMLText2"/>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5" name="HTMLText3" r:id="rId5" imgW="685800" imgH="228600"/>
        </mc:Choice>
        <mc:Fallback>
          <p:control name="HTMLText3" r:id="rId5" imgW="685800" imgH="228600">
            <p:pic>
              <p:nvPicPr>
                <p:cNvPr id="6" name="HTMLText3"/>
                <p:cNvPicPr preferRelativeResize="0">
                  <a:picLocks noChangeArrowheads="1" noChangeShapeType="1"/>
                </p:cNvPicPr>
                <p:nvPr/>
              </p:nvPicPr>
              <p:blipFill>
                <a:blip r:embed="rId14"/>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6" name="HTMLText4" r:id="rId6" imgW="609480" imgH="228600"/>
        </mc:Choice>
        <mc:Fallback>
          <p:control name="HTMLText4" r:id="rId6" imgW="609480" imgH="228600">
            <p:pic>
              <p:nvPicPr>
                <p:cNvPr id="7" name="HTMLText4"/>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7" name="HTMLText5" r:id="rId7" imgW="609480" imgH="228600"/>
        </mc:Choice>
        <mc:Fallback>
          <p:control name="HTMLText5" r:id="rId7" imgW="609480" imgH="228600">
            <p:pic>
              <p:nvPicPr>
                <p:cNvPr id="8" name="HTMLText5"/>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8" name="HTMLText6" r:id="rId8" imgW="609480" imgH="228600"/>
        </mc:Choice>
        <mc:Fallback>
          <p:control name="HTMLText6" r:id="rId8" imgW="609480" imgH="228600">
            <p:pic>
              <p:nvPicPr>
                <p:cNvPr id="9" name="HTMLText6"/>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29" name="HTMLText7" r:id="rId9" imgW="609480" imgH="228600"/>
        </mc:Choice>
        <mc:Fallback>
          <p:control name="HTMLText7" r:id="rId9" imgW="609480" imgH="228600">
            <p:pic>
              <p:nvPicPr>
                <p:cNvPr id="10" name="HTMLText7"/>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30" name="HTMLText8" r:id="rId10" imgW="609480" imgH="228600"/>
        </mc:Choice>
        <mc:Fallback>
          <p:control name="HTMLText8" r:id="rId10" imgW="609480" imgH="228600">
            <p:pic>
              <p:nvPicPr>
                <p:cNvPr id="11" name="HTMLText8"/>
                <p:cNvPicPr preferRelativeResize="0">
                  <a:picLocks noChangeArrowheads="1" noChangeShapeType="1"/>
                </p:cNvPicPr>
                <p:nvPr/>
              </p:nvPicPr>
              <p:blipFill>
                <a:blip r:embed="rId13"/>
                <a:srcRect/>
                <a:stretch>
                  <a:fillRect/>
                </a:stretch>
              </p:blipFill>
              <p:spPr bwMode="auto">
                <a:xfrm>
                  <a:off x="0" y="0"/>
                  <a:ext cx="6080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5431" name="HTMLText9" r:id="rId11" imgW="685800" imgH="228600"/>
        </mc:Choice>
        <mc:Fallback>
          <p:control name="HTMLText9" r:id="rId11" imgW="685800" imgH="228600">
            <p:pic>
              <p:nvPicPr>
                <p:cNvPr id="12" name="HTMLText9"/>
                <p:cNvPicPr preferRelativeResize="0">
                  <a:picLocks noChangeArrowheads="1" noChangeShapeType="1"/>
                </p:cNvPicPr>
                <p:nvPr/>
              </p:nvPicPr>
              <p:blipFill>
                <a:blip r:embed="rId14"/>
                <a:srcRect/>
                <a:stretch>
                  <a:fillRect/>
                </a:stretch>
              </p:blipFill>
              <p:spPr bwMode="auto">
                <a:xfrm>
                  <a:off x="0" y="0"/>
                  <a:ext cx="684213"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7242" y="1357298"/>
            <a:ext cx="8229600" cy="5357850"/>
          </a:xfrm>
        </p:spPr>
        <p:txBody>
          <a:bodyPr>
            <a:normAutofit fontScale="62500" lnSpcReduction="20000"/>
          </a:bodyPr>
          <a:lstStyle/>
          <a:p>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Complete with</a:t>
            </a:r>
            <a:r>
              <a:rPr lang="en-US" dirty="0"/>
              <a:t> </a:t>
            </a:r>
            <a:r>
              <a:rPr lang="en-US" b="1" dirty="0"/>
              <a:t>there</a:t>
            </a:r>
            <a:r>
              <a:rPr lang="en-US" dirty="0"/>
              <a:t> </a:t>
            </a:r>
            <a:r>
              <a:rPr lang="en-US" b="1" dirty="0"/>
              <a:t>was</a:t>
            </a:r>
            <a:r>
              <a:rPr lang="en-US" dirty="0"/>
              <a:t> or </a:t>
            </a:r>
            <a:r>
              <a:rPr lang="en-US" b="1" dirty="0"/>
              <a:t>there</a:t>
            </a:r>
            <a:r>
              <a:rPr lang="en-US" dirty="0"/>
              <a:t> </a:t>
            </a:r>
            <a:r>
              <a:rPr lang="en-US" b="1" dirty="0"/>
              <a:t>were</a:t>
            </a:r>
            <a:r>
              <a:rPr lang="en-US" dirty="0"/>
              <a:t>. </a:t>
            </a:r>
            <a:endParaRPr lang="en-US" dirty="0" smtClean="0"/>
          </a:p>
          <a:p>
            <a:r>
              <a:rPr lang="en-US" u="sng" dirty="0" smtClean="0"/>
              <a:t>There was </a:t>
            </a:r>
            <a:r>
              <a:rPr lang="en-US" dirty="0"/>
              <a:t> a bank near my house.  </a:t>
            </a:r>
            <a:endParaRPr lang="en-US" dirty="0" smtClean="0"/>
          </a:p>
          <a:p>
            <a:r>
              <a:rPr lang="en-US" u="sng" dirty="0" smtClean="0"/>
              <a:t>There were </a:t>
            </a:r>
            <a:r>
              <a:rPr lang="en-US" dirty="0" smtClean="0"/>
              <a:t>ten </a:t>
            </a:r>
            <a:r>
              <a:rPr lang="en-US" dirty="0"/>
              <a:t>children in the park</a:t>
            </a:r>
            <a:r>
              <a:rPr lang="en-US" dirty="0" smtClean="0"/>
              <a:t>.</a:t>
            </a:r>
          </a:p>
          <a:p>
            <a:r>
              <a:rPr lang="en-US" u="sng" dirty="0" smtClean="0"/>
              <a:t>There were  </a:t>
            </a:r>
            <a:r>
              <a:rPr lang="en-US" dirty="0"/>
              <a:t> two kittens in the basket. </a:t>
            </a:r>
            <a:endParaRPr lang="en-US" dirty="0" smtClean="0"/>
          </a:p>
          <a:p>
            <a:r>
              <a:rPr lang="en-US" u="sng" dirty="0" smtClean="0"/>
              <a:t>There was </a:t>
            </a:r>
            <a:r>
              <a:rPr lang="en-US" dirty="0"/>
              <a:t> a small shop between the bank and the supermarket. </a:t>
            </a:r>
            <a:endParaRPr lang="en-US" dirty="0" smtClean="0"/>
          </a:p>
          <a:p>
            <a:r>
              <a:rPr lang="en-US" u="sng" dirty="0" smtClean="0"/>
              <a:t>There were </a:t>
            </a:r>
            <a:r>
              <a:rPr lang="en-US" dirty="0"/>
              <a:t> many bottles of milk in the fridge. </a:t>
            </a:r>
            <a:endParaRPr lang="en-US" dirty="0" smtClean="0"/>
          </a:p>
          <a:p>
            <a:r>
              <a:rPr lang="en-US" u="sng" dirty="0" smtClean="0"/>
              <a:t>There was </a:t>
            </a:r>
            <a:r>
              <a:rPr lang="en-US" dirty="0" smtClean="0"/>
              <a:t>some </a:t>
            </a:r>
            <a:r>
              <a:rPr lang="en-US" dirty="0"/>
              <a:t>pencils on the desk.  </a:t>
            </a:r>
            <a:endParaRPr lang="en-US" dirty="0" smtClean="0"/>
          </a:p>
          <a:p>
            <a:r>
              <a:rPr lang="en-US" u="sng" dirty="0" smtClean="0"/>
              <a:t>There was </a:t>
            </a:r>
            <a:r>
              <a:rPr lang="en-US" dirty="0" smtClean="0"/>
              <a:t>only </a:t>
            </a:r>
            <a:r>
              <a:rPr lang="en-US" dirty="0"/>
              <a:t>one book on the table. </a:t>
            </a:r>
            <a:endParaRPr lang="en-US" dirty="0" smtClean="0"/>
          </a:p>
          <a:p>
            <a:r>
              <a:rPr lang="en-US" u="sng" dirty="0" smtClean="0"/>
              <a:t>There was </a:t>
            </a:r>
            <a:r>
              <a:rPr lang="en-US" dirty="0" smtClean="0"/>
              <a:t>an </a:t>
            </a:r>
            <a:r>
              <a:rPr lang="en-US" dirty="0"/>
              <a:t>old man in the street.  </a:t>
            </a:r>
            <a:endParaRPr lang="en-US" dirty="0" smtClean="0"/>
          </a:p>
          <a:p>
            <a:r>
              <a:rPr lang="en-US" u="sng" dirty="0" smtClean="0"/>
              <a:t>There was </a:t>
            </a:r>
            <a:r>
              <a:rPr lang="en-US" dirty="0" smtClean="0"/>
              <a:t>a </a:t>
            </a:r>
            <a:r>
              <a:rPr lang="en-US" dirty="0"/>
              <a:t>lot of noise in the classroom.  </a:t>
            </a:r>
            <a:endParaRPr lang="en-US" dirty="0" smtClean="0"/>
          </a:p>
          <a:p>
            <a:r>
              <a:rPr lang="en-US" u="sng" dirty="0" smtClean="0"/>
              <a:t>There was </a:t>
            </a:r>
            <a:r>
              <a:rPr lang="en-US" dirty="0" smtClean="0"/>
              <a:t>a </a:t>
            </a:r>
            <a:r>
              <a:rPr lang="en-US" dirty="0"/>
              <a:t>huge crocodile in the river.</a:t>
            </a:r>
          </a:p>
        </p:txBody>
      </p:sp>
      <p:graphicFrame>
        <p:nvGraphicFramePr>
          <p:cNvPr id="5" name="4 Tabla"/>
          <p:cNvGraphicFramePr>
            <a:graphicFrameLocks noGrp="1"/>
          </p:cNvGraphicFramePr>
          <p:nvPr/>
        </p:nvGraphicFramePr>
        <p:xfrm>
          <a:off x="714348" y="142852"/>
          <a:ext cx="7000924" cy="2786082"/>
        </p:xfrm>
        <a:graphic>
          <a:graphicData uri="http://schemas.openxmlformats.org/drawingml/2006/table">
            <a:tbl>
              <a:tblPr firstRow="1" bandRow="1">
                <a:tableStyleId>{5C22544A-7EE6-4342-B048-85BDC9FD1C3A}</a:tableStyleId>
              </a:tblPr>
              <a:tblGrid>
                <a:gridCol w="3500462"/>
                <a:gridCol w="3500462"/>
              </a:tblGrid>
              <a:tr h="750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was</a:t>
                      </a:r>
                      <a:endParaRPr lang="en-U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t>
                      </a:r>
                      <a:r>
                        <a:rPr lang="en-US" b="1" dirty="0" smtClean="0"/>
                        <a:t>were</a:t>
                      </a:r>
                      <a:endParaRPr lang="en-US" dirty="0" smtClean="0"/>
                    </a:p>
                    <a:p>
                      <a:endParaRPr lang="es-ES" dirty="0"/>
                    </a:p>
                  </a:txBody>
                  <a:tcPr/>
                </a:tc>
              </a:tr>
              <a:tr h="2035983">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was</a:t>
                      </a:r>
                      <a:r>
                        <a:rPr lang="es-ES_tradnl" dirty="0" smtClean="0"/>
                        <a:t> a </a:t>
                      </a:r>
                      <a:r>
                        <a:rPr lang="es-ES_tradnl" dirty="0" err="1" smtClean="0"/>
                        <a:t>giraffe</a:t>
                      </a:r>
                      <a:r>
                        <a:rPr lang="es-ES_tradnl" dirty="0" smtClean="0"/>
                        <a:t> at </a:t>
                      </a:r>
                      <a:r>
                        <a:rPr lang="es-ES_tradnl" dirty="0" err="1" smtClean="0"/>
                        <a:t>the</a:t>
                      </a:r>
                      <a:r>
                        <a:rPr lang="es-ES_tradnl" dirty="0" smtClean="0"/>
                        <a:t> zoo</a:t>
                      </a:r>
                      <a:endParaRPr lang="es-ES" dirty="0"/>
                    </a:p>
                  </a:txBody>
                  <a:tcPr/>
                </a:tc>
                <a:tc>
                  <a:txBody>
                    <a:bodyPr/>
                    <a:lstStyle/>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r>
                        <a:rPr lang="es-ES_tradnl" dirty="0" err="1" smtClean="0"/>
                        <a:t>There</a:t>
                      </a:r>
                      <a:r>
                        <a:rPr lang="es-ES_tradnl" dirty="0" smtClean="0"/>
                        <a:t> </a:t>
                      </a:r>
                      <a:r>
                        <a:rPr lang="es-ES_tradnl" dirty="0" err="1" smtClean="0"/>
                        <a:t>were</a:t>
                      </a:r>
                      <a:r>
                        <a:rPr lang="es-ES_tradnl" dirty="0" smtClean="0"/>
                        <a:t> </a:t>
                      </a:r>
                      <a:r>
                        <a:rPr lang="es-ES_tradnl" dirty="0" err="1" smtClean="0"/>
                        <a:t>many</a:t>
                      </a:r>
                      <a:r>
                        <a:rPr lang="es-ES_tradnl" dirty="0" smtClean="0"/>
                        <a:t> </a:t>
                      </a:r>
                      <a:r>
                        <a:rPr lang="es-ES_tradnl" dirty="0" err="1" smtClean="0"/>
                        <a:t>kids</a:t>
                      </a:r>
                      <a:r>
                        <a:rPr lang="es-ES_tradnl" dirty="0" smtClean="0"/>
                        <a:t> in</a:t>
                      </a:r>
                      <a:r>
                        <a:rPr lang="es-ES_tradnl" baseline="0" dirty="0" smtClean="0"/>
                        <a:t> </a:t>
                      </a:r>
                      <a:r>
                        <a:rPr lang="es-ES_tradnl" dirty="0" err="1" smtClean="0"/>
                        <a:t>the</a:t>
                      </a:r>
                      <a:r>
                        <a:rPr lang="es-ES_tradnl" dirty="0" smtClean="0"/>
                        <a:t> </a:t>
                      </a:r>
                      <a:r>
                        <a:rPr lang="es-ES_tradnl" dirty="0" err="1" smtClean="0"/>
                        <a:t>park</a:t>
                      </a:r>
                      <a:endParaRPr lang="es-ES" dirty="0"/>
                    </a:p>
                  </a:txBody>
                  <a:tcPr/>
                </a:tc>
              </a:tr>
            </a:tbl>
          </a:graphicData>
        </a:graphic>
      </p:graphicFrame>
      <p:pic>
        <p:nvPicPr>
          <p:cNvPr id="7" name="Picture 4"/>
          <p:cNvPicPr>
            <a:picLocks noChangeAspect="1" noChangeArrowheads="1"/>
          </p:cNvPicPr>
          <p:nvPr/>
        </p:nvPicPr>
        <p:blipFill>
          <a:blip r:embed="rId2"/>
          <a:srcRect l="6483" t="17024" r="12075" b="19440"/>
          <a:stretch>
            <a:fillRect/>
          </a:stretch>
        </p:blipFill>
        <p:spPr bwMode="auto">
          <a:xfrm>
            <a:off x="4572000" y="928670"/>
            <a:ext cx="2786082" cy="1592047"/>
          </a:xfrm>
          <a:prstGeom prst="rect">
            <a:avLst/>
          </a:prstGeom>
          <a:noFill/>
          <a:ln w="9525">
            <a:noFill/>
            <a:miter lim="800000"/>
            <a:headEnd/>
            <a:tailEnd/>
          </a:ln>
        </p:spPr>
      </p:pic>
      <p:pic>
        <p:nvPicPr>
          <p:cNvPr id="8" name="Picture 10" descr="http://t0.gstatic.com/images?q=tbn:ANd9GcRnr16j-pzP069Zh4yvxxPqiw9O88q3B-o3ZSrNUMqIm4RayVdr"/>
          <p:cNvPicPr>
            <a:picLocks noChangeAspect="1" noChangeArrowheads="1"/>
          </p:cNvPicPr>
          <p:nvPr/>
        </p:nvPicPr>
        <p:blipFill>
          <a:blip r:embed="rId3"/>
          <a:srcRect/>
          <a:stretch>
            <a:fillRect/>
          </a:stretch>
        </p:blipFill>
        <p:spPr bwMode="auto">
          <a:xfrm>
            <a:off x="1643042" y="973802"/>
            <a:ext cx="1214446" cy="15979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06" y="1195219"/>
            <a:ext cx="9012852" cy="3785652"/>
          </a:xfrm>
          <a:prstGeom prst="rect">
            <a:avLst/>
          </a:prstGeom>
          <a:noFill/>
        </p:spPr>
        <p:txBody>
          <a:bodyPr wrap="none" rtlCol="0">
            <a:spAutoFit/>
          </a:bodyPr>
          <a:lstStyle/>
          <a:p>
            <a:pPr algn="ctr"/>
            <a:r>
              <a:rPr lang="es-ES_tradnl" sz="4400" b="1" dirty="0" err="1" smtClean="0">
                <a:solidFill>
                  <a:srgbClr val="00B050"/>
                </a:solidFill>
              </a:rPr>
              <a:t>M</a:t>
            </a:r>
            <a:r>
              <a:rPr lang="es-ES_tradnl" sz="4400" b="1" dirty="0" err="1" smtClean="0">
                <a:solidFill>
                  <a:schemeClr val="accent4">
                    <a:lumMod val="75000"/>
                  </a:schemeClr>
                </a:solidFill>
              </a:rPr>
              <a:t>e</a:t>
            </a:r>
            <a:r>
              <a:rPr lang="es-ES_tradnl" sz="4400" b="1" dirty="0" err="1" smtClean="0">
                <a:solidFill>
                  <a:schemeClr val="accent6">
                    <a:lumMod val="75000"/>
                  </a:schemeClr>
                </a:solidFill>
              </a:rPr>
              <a:t>m</a:t>
            </a:r>
            <a:r>
              <a:rPr lang="es-ES_tradnl" sz="4400" b="1" dirty="0" err="1" smtClean="0">
                <a:solidFill>
                  <a:schemeClr val="accent5">
                    <a:lumMod val="60000"/>
                    <a:lumOff val="40000"/>
                  </a:schemeClr>
                </a:solidFill>
              </a:rPr>
              <a:t>o</a:t>
            </a:r>
            <a:r>
              <a:rPr lang="es-ES_tradnl" sz="4400" b="1" dirty="0" err="1" smtClean="0">
                <a:solidFill>
                  <a:srgbClr val="FFFF00"/>
                </a:solidFill>
              </a:rPr>
              <a:t>r</a:t>
            </a:r>
            <a:r>
              <a:rPr lang="es-ES_tradnl" sz="4400" b="1" dirty="0" err="1" smtClean="0">
                <a:solidFill>
                  <a:srgbClr val="FF0000"/>
                </a:solidFill>
              </a:rPr>
              <a:t>y</a:t>
            </a:r>
            <a:r>
              <a:rPr lang="es-ES_tradnl" sz="4400" b="1" dirty="0" smtClean="0">
                <a:solidFill>
                  <a:srgbClr val="FF0000"/>
                </a:solidFill>
              </a:rPr>
              <a:t> </a:t>
            </a:r>
            <a:r>
              <a:rPr lang="es-ES_tradnl" sz="4400" b="1" dirty="0" smtClean="0"/>
              <a:t> </a:t>
            </a:r>
            <a:r>
              <a:rPr lang="es-ES_tradnl" sz="4400" b="1" dirty="0" err="1" smtClean="0">
                <a:solidFill>
                  <a:schemeClr val="accent5">
                    <a:lumMod val="75000"/>
                  </a:schemeClr>
                </a:solidFill>
              </a:rPr>
              <a:t>G</a:t>
            </a:r>
            <a:r>
              <a:rPr lang="es-ES_tradnl" sz="4400" b="1" dirty="0" err="1" smtClean="0">
                <a:solidFill>
                  <a:srgbClr val="92D050"/>
                </a:solidFill>
              </a:rPr>
              <a:t>a</a:t>
            </a:r>
            <a:r>
              <a:rPr lang="es-ES_tradnl" sz="4400" b="1" dirty="0" err="1" smtClean="0">
                <a:solidFill>
                  <a:srgbClr val="FF00FF"/>
                </a:solidFill>
              </a:rPr>
              <a:t>m</a:t>
            </a:r>
            <a:r>
              <a:rPr lang="es-ES_tradnl" sz="4400" b="1" dirty="0" err="1" smtClean="0">
                <a:solidFill>
                  <a:srgbClr val="00FF00"/>
                </a:solidFill>
              </a:rPr>
              <a:t>e</a:t>
            </a:r>
            <a:endParaRPr lang="es-ES_tradnl" sz="4400" b="1" dirty="0" smtClean="0">
              <a:solidFill>
                <a:srgbClr val="00FF00"/>
              </a:solidFill>
            </a:endParaRPr>
          </a:p>
          <a:p>
            <a:pPr algn="ctr"/>
            <a:endParaRPr lang="es-ES_tradnl" sz="2800" dirty="0" smtClean="0"/>
          </a:p>
          <a:p>
            <a:pPr algn="ctr"/>
            <a:endParaRPr lang="es-ES_tradnl" sz="2800" dirty="0" smtClean="0"/>
          </a:p>
          <a:p>
            <a:pPr algn="ctr"/>
            <a:r>
              <a:rPr lang="es-ES_tradnl" sz="2800" dirty="0" err="1" smtClean="0"/>
              <a:t>You</a:t>
            </a:r>
            <a:r>
              <a:rPr lang="es-ES_tradnl" sz="2800" dirty="0" smtClean="0"/>
              <a:t> </a:t>
            </a:r>
            <a:r>
              <a:rPr lang="es-ES_tradnl" sz="2800" dirty="0" err="1" smtClean="0"/>
              <a:t>have</a:t>
            </a:r>
            <a:r>
              <a:rPr lang="es-ES_tradnl" sz="2800" dirty="0" smtClean="0"/>
              <a:t> </a:t>
            </a:r>
            <a:r>
              <a:rPr lang="es-ES_tradnl" sz="2800" dirty="0" err="1" smtClean="0"/>
              <a:t>two</a:t>
            </a:r>
            <a:r>
              <a:rPr lang="es-ES_tradnl" sz="2800" dirty="0" smtClean="0"/>
              <a:t> minutes </a:t>
            </a:r>
            <a:r>
              <a:rPr lang="es-ES_tradnl" sz="2800" dirty="0" err="1" smtClean="0"/>
              <a:t>to</a:t>
            </a:r>
            <a:r>
              <a:rPr lang="es-ES_tradnl" sz="2800" dirty="0" smtClean="0"/>
              <a:t> look  </a:t>
            </a:r>
            <a:r>
              <a:rPr lang="es-ES_tradnl" sz="2800" dirty="0" err="1" smtClean="0"/>
              <a:t>the</a:t>
            </a:r>
            <a:r>
              <a:rPr lang="es-ES_tradnl" sz="2800" dirty="0" smtClean="0"/>
              <a:t> </a:t>
            </a:r>
            <a:r>
              <a:rPr lang="es-ES_tradnl" sz="2800" dirty="0" err="1" smtClean="0"/>
              <a:t>following</a:t>
            </a:r>
            <a:r>
              <a:rPr lang="es-ES_tradnl" sz="2800" dirty="0" smtClean="0"/>
              <a:t> </a:t>
            </a:r>
            <a:r>
              <a:rPr lang="es-ES_tradnl" sz="2800" dirty="0" err="1" smtClean="0"/>
              <a:t>pictures</a:t>
            </a:r>
            <a:endParaRPr lang="es-ES_tradnl" sz="2800" dirty="0" smtClean="0"/>
          </a:p>
          <a:p>
            <a:pPr algn="ctr"/>
            <a:endParaRPr lang="es-ES_tradnl" sz="2800" dirty="0" smtClean="0"/>
          </a:p>
          <a:p>
            <a:pPr algn="ctr"/>
            <a:r>
              <a:rPr lang="es-ES_tradnl" sz="2800" dirty="0" smtClean="0"/>
              <a:t>Use </a:t>
            </a:r>
            <a:r>
              <a:rPr lang="es-ES_tradnl" sz="2800" dirty="0" err="1" smtClean="0"/>
              <a:t>was</a:t>
            </a:r>
            <a:r>
              <a:rPr lang="es-ES_tradnl" sz="2800" dirty="0" smtClean="0"/>
              <a:t> and </a:t>
            </a:r>
            <a:r>
              <a:rPr lang="es-ES_tradnl" sz="2800" dirty="0" err="1" smtClean="0"/>
              <a:t>were</a:t>
            </a:r>
            <a:r>
              <a:rPr lang="es-ES_tradnl" sz="2800" dirty="0" smtClean="0"/>
              <a:t> </a:t>
            </a:r>
            <a:r>
              <a:rPr lang="es-ES_tradnl" sz="2800" dirty="0" err="1" smtClean="0"/>
              <a:t>to</a:t>
            </a:r>
            <a:r>
              <a:rPr lang="es-ES_tradnl" sz="2800" dirty="0" smtClean="0"/>
              <a:t> </a:t>
            </a:r>
            <a:r>
              <a:rPr lang="es-ES_tradnl" sz="2800" dirty="0" err="1" smtClean="0"/>
              <a:t>mention</a:t>
            </a:r>
            <a:r>
              <a:rPr lang="es-ES_tradnl" sz="2800" dirty="0" smtClean="0"/>
              <a:t> </a:t>
            </a:r>
            <a:r>
              <a:rPr lang="es-ES_tradnl" sz="2800" dirty="0" err="1" smtClean="0"/>
              <a:t>how</a:t>
            </a:r>
            <a:r>
              <a:rPr lang="es-ES_tradnl" sz="2800" dirty="0" smtClean="0"/>
              <a:t> </a:t>
            </a:r>
            <a:r>
              <a:rPr lang="es-ES_tradnl" sz="2800" dirty="0" err="1" smtClean="0"/>
              <a:t>many</a:t>
            </a:r>
            <a:r>
              <a:rPr lang="es-ES_tradnl" sz="2800" dirty="0" smtClean="0"/>
              <a:t> </a:t>
            </a:r>
            <a:r>
              <a:rPr lang="es-ES_tradnl" sz="2800" dirty="0" err="1" smtClean="0"/>
              <a:t>you</a:t>
            </a:r>
            <a:r>
              <a:rPr lang="es-ES_tradnl" sz="2800" dirty="0" smtClean="0"/>
              <a:t> can </a:t>
            </a:r>
            <a:r>
              <a:rPr lang="es-ES_tradnl" sz="2800" dirty="0" err="1" smtClean="0"/>
              <a:t>remember</a:t>
            </a:r>
            <a:r>
              <a:rPr lang="es-ES_tradnl" sz="2800" dirty="0" smtClean="0"/>
              <a:t>.</a:t>
            </a:r>
          </a:p>
          <a:p>
            <a:pPr algn="ctr"/>
            <a:endParaRPr lang="es-ES_tradnl" sz="2800" dirty="0" smtClean="0"/>
          </a:p>
          <a:p>
            <a:pPr algn="ctr"/>
            <a:endParaRPr lang="es-E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AutoShape 8"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66" name="AutoShape 10" descr="data:image/jpeg;base64,/9j/4AAQSkZJRgABAQAAAQABAAD/2wCEAAkGBhQSERUUEhQUFRUVFRUUFRUVFBUUFhQVFhQVFRQUFRQXHCYeFxokGRQVHy8gIycpLCwsFR4xNTAqNSYrLCkBCQoKDgwOGg8PGiwkHBwsLCwpLCksKSksKSkpKSwsLCwsLCwsKSksKSksLCwpLCksLCwpKSwpLCwpLCksKSwsKf/AABEIAMIBAwMBIgACEQEDEQH/xAAcAAABBQEBAQAAAAAAAAAAAAACAAEDBAUGBwj/xABDEAABAwIEAwUGAwYFAgcBAAABAAIRAyEEEjFBBVFhBnGBkaETIjKxwfBC0eEUUmJygvEHFSOSolOTFnODssLS4jP/xAAbAQADAQEBAQEAAAAAAAAAAAAAAQIDBQQHBv/EACwRAQEAAgEDAwIGAQUAAAAAAAABAhEDEiExBEFRBUITFCIygZHwFTNhsdH/2gAMAwEAAhEDEQA/AOdo01cptUdJqsBca12JBtToQUSlRJ0KcINPSCxu2rZwrv5mD/ktmksvtcycK/plPk4L0cfmPPyeK5fhmGyNEu6xJg/qtzDB7YdE3m0td0uTGy53hr2j4jJ2bIPna3iVu4Wu5wyU8gbvAA6am5810LHhdVg8e17Q19jfKd+4zv3awo8VgwTI/Q9Qsb2Ipm5h1nfEb8iB5XA2WrS4mHBuYiDbaWG2p66+Cg5UL6JaUgtQUgfdJBJuCNCNnDobrOc2CRyKNrgmKZqhaYUzXBGzSBG1A1wUjUbMYRhCEYQRwEQTBOEyEEYQhEEyEE4TBEmRIgmCIIBBFCYIgmRJ0k6YMknSTJ55TqkKcYtHkCY0QuM6gmYwKYVwqn7OmNEhId18PRNKzZIUlOuUaG2xTWd2hbOHqj+B3pf6KaniVU43X/0Kn8jvktYzrgeH8RyH4QeegPmuz4XxI1AAykzSbO96OZhpPkvPqTZNzHPn4BdJw3irabMlMhpgzcZzzl5+EdBC6lcyOurwyXVGtbaA1slzrXv+EDoDqFgYrjLA4tGRodbNMkHZzrag+kjdYeN4s4gjPb+cPB/p281kOfmPPqApmOz29K4LxbP/AKbjD2TlJ0DhbLzym9tkdWqXPMfFuFyXDMUWNa/X8D+Yge47rLRH9B3WkziDqtXM20xI66H1+azyndUrSr4h0k/eqZuNcD0mPGEmNDwept0JlBio0bFrx3TPikrbQwofYzNgPqSrv7VBgbevUKjwquM7JmIEcu75eau8Qw3v63kARFwReUDY8PjtzbYA6q4zFA+Kya9C8idLn8vvZY7se6mZBkwQByP39EQ9u1BUdbGMZ8TgPFcNU43Wy/FGv35LOqCrUu2XddvPzVapdUehu49RGrwq+I7XYdg+OTyFyuIpcCcXf6r8oiTlue5dBgOG0KYbFMudu50E+AKevmja2O11SoYo0HukakQO+eSsNxOLMFxosHeXb9FD/mMH3R1vrYbKXDgvOYm19N/L7up2O6/SqVQfiY8Tq0GQJ5FarQqXCyMthAnfWQr4CrEUQTpgiVkScJJ0yJJOkmHCykqdHGAqyypK41ljpy7SJ0MpJGJJrAmlGxATNpBZPaM5aLr9PNa8rE7TUwaJMaXst8P3Rln+2vP6wUQKuk0984/2n0sh/ZmbVB/U1zfUZgum5iGjTlWMuXb7HXmnGDeBIGZvNpDx45ZjxUebl+fgihqcMxYLspMB4ynpN2k9zoPdPNX6VYBwgQ4WPOdweshc+wytvDjPlqHU+6/+dosf6gAepDlFipWj7UwcpifmDJ9ZVrD0CRIjTf1+nmshtaHA7m0Dcbei1aWIlszafmB5XhZqW2Yr3hlsAL22BkyPALdwLjUcM+sE89dPr6Lly3K517Wk+RMeceC0eF4rQk7QN4AN7/eiDaLmljjkkjQcwJOvfr5LK4pgARLNQBA5zBPetpuK1I7vGLGOWnmoXUQBIA7/AEt4g+Q5pShzVDhhcJeIgmGm9uvPfVWKbTH4rbH6gK7mgkdI/JUKmMcDpppIt5BPqEiTPBgg6q7Swk3Mxz3b1hUsLji7UAjeBHy0WxgMezR2ouNzG88x1S206UOI4Y4AO31LhMO5Exoeq0eF4abgWn3gNA6NY5H6kJPxoaYb7zHAnLrBAuWkdCfODotLhlLKzTW/h97J6KrNKkAIAUob3IU4WkQJOmCdMHTpk6ZHSSSTDxFuNi0rRwXGZ113/Nc5nS9odVheOVU5bHW4fjHvFpVwcRC4l+JJg7qQY87lZXglaTn07ttYW6qWnUXE0eMuAie4q/g+0V/e8+qyvp7Gs55XXZlhdosQPZkJf+ImkdVz/EsZnKvj4rvdLk5ZrszCydkbcP5o2EcvX+ytU6kfhb6n6r3PDpQdRIMiQeYsVYp1i7/+gD+ps7/e2D5yrjn/AMLCP5RPzUlCoP8Aptjn7zfOHJWnpAzhQfamST+46z55NOj+6x5AqTDYgstz1BFwWnMD3ggg9HFauGZTNoaJi7Hm3e14+oQcbwcQ4nMNBU3tpJvMd5iNhZTsaZzqfvuG2s/wm48tFpcNYS3ILzcTznY9ZAWXg3nMSBYiBuJiB9F1vZLh/tA06f6jB/SdZ8vVKqjJxYOZgGhmepB0C1GUgGk7k22iBJtylFxPh2RwNg4uLb+p7vi8ipqEFwtpEDmDe/ioqokY0sJkzOmgtZWW1BEn5TruixFEZyZs0RB84A3M+HyUQxFrW30JcT9Pn1S0aljaZ2gDUzr0Ean9FBSo5m+6OkkTexnpp1Vmq2Z5+ff6woHvyjczrrHdZI4x+J4dzIzN3gW8u5S8OqC2aZF+7u5FWcfiTlPuwbgXJIHPXVZXCA8mDrPp1Su9NcLPd2WCwBfVA1aAHlx00FupuB4LpmhVOFUQKYcPxfSyuBXjOzLK7OiCEIgtEnCdMEQTBBOkkqI6SZJAfPxKAqV1O/0URBBgqWZg5OSmyJaJkHMmc5JzUCYTU6hlWHPVOm5TZ0aCZrlLTqjuVWUdKQimuezOuvirNPGMaQC2o9xsGgNgnqSPoUWH95umn34qzw9se1ePjbRcae8EESR1ylZ5XUXIrVuOZDBpMtqMwkeDW2PckzijahiHU3EfC45mPHQ81ztOuRNgZBHvAGJ3E6HqugxIoHh9FzXEYhtR7XtIsWWLHtdobyOau46T1d0LH5HaW17/AMl6f/hlhC6XAe4Cb7TMiB3By81FPMxrjuvaf8HeHAYYvcdTpyj+6Um6d8MvtDgQXFzxl/EG9wykAdfe7gFkUGH2hcO/nEEl1vArsu1tIOeTvDgN4ggR4ySsFuFyszO5SeWxgBZ5+VYsarX94gi2tyNtLE3+7J8N3N20EE+Y7ysriXEsvvA02tJOR1QxnjUtbckdYSwXFiW53MblmfaMOZs9Z0PepU6AYe1gN5EaabjmnqYDP8MtOlo9JUeHqzBaBHMHruF0WHpgiTE/I9UeSvZymM4MANZO8/mE3DOCSYEX10Nuq6rG4e09I/us/h7MjnddI6oOVfpUsrQ0TA5owlPJOHfcBWDhOExckqhCCJCE6YEkmTpkSSSSA8GLPuVG4TaLpNq7KQ6WUoRBt0FalCmi3X5pPba6AqEqMqwaShLVRBZUg/oFYFQ8z5qrMKzSqW08wCqJIxSubFxpz+nehZWb+Jo/pJafqPRWGOZPuvLTyeMzT3lsn/ilTi3wyuAfiibXWqcMAZDrC7XgGGkiIcORB9Vltww1jL/Gwl9I/wAxaSWfdgrtKpVaIiWuESCHAj+EiZWdXGbjOD+8SKZM39xwynw1HcoKuGdIJgAaNvbkt+nhCRab8ja3TZSO4DUJENJncbT1hPHY0g4FgDULWATznYafVe8djcAyhSbTZob+J/uvNODYBuHhp1Op67hel8B1HJPeq06O2wcV4cC+oXAERAsQb6+c+i4ztziBRwzg06llKdCM+vd7oK9dfhWvEHdcD2q4Rd7CA5pmWkSDvfrp3Qpz8M8PLwvtbVe3GVBs0BjAQHAU8gDYBsLGZ5mQu0/w44hhnYV1Itf7cSXyAaXswfdcTzkxHQqLjfZ5tTLnpvdkGVr2uDamTVrXZhDoG+qXCuC1A32VKn7GmSDUe9wL3x++7QC+gU9W8Okun9W2rhsPNAvbAYKjgAJ+HMcovtlU9Auyl2abjfysEOKxTWsFFhBaNTcEu36j+yscO0mCABbket4U1a4MQcnvAi43+hSp0gXWHkfoo27wSO69+5WKRnb0RDGUkxKdaA4RIU4QBBOhRKiOE6FOmDpJkkB4NUYiy7hDVanD4F9/sKWZqjouh+LRIGQio073sEAPsjqoqlLldXRUAs0T/Np5A/OUD8U/ZxA5N90eTYQFM8OqHRj/ABaR6lHTwbhrlHfUpj5uUb6BJ59Tt3k6JBrG6kuPJvuj/cfyVypWXYJ3Nn/cp/8A2TfsR/epj/1GfmrWFqvd8NNo/icwEf7qhIV9mZutYd1MNaP9zGFM2dh6DmmQ9gOxbVY0+BzBbWDr1m6jOCbyGme97Jzf1SnocSfIDXVnE6AGpJ8nt+S6Hh3EKrYD/c/8yoC7/t+870UXs0xm2twKgIzFjgSObSPoVt1qjYO217KrhcQTGYATocgaT6SFfFIH4X5ujr36Jr04riPFCytEGBfqTyA8F6BwPtHTFJr3kU51DyGnyKwuL9k24gWs/bkeip8CwV20K7c2WbOubGB+SwytldPh4sOXD/mPW+GcYZUaHNcC06GbHZaNbCtf8QB71znBeEERNmCMo002HRdJ7SN1pjbfLmc+OMy1i4HtV2e9kczXQDMGDbeDA0ncxquCx+KcLE6axse/cL3TiOEFWmWncLzLjHA3e0P+nOolsA+OaeaMp7s8btymHkmQM3U7dxn7hbOCGXe5uYI+SiqUsn8PTKI9DKHDude8x5+NpWNrXTSNNrjuDzHzI/JWG4UxY5vQ+Sp4M/cQrLnK8SJOiFWfiv1389/FMW+IVkUoggRBAEnQp5TgEkhlPKZCSQpJh4dYg6Ks4W0t0RF/3ZA+odkmQM5HXpZSNcdVCVPRbKAJpPX5oqbNz+vVO0xsrFMhn8//ALf/ANfLv0Rg/ZDHvyBswCXHw27z4AoXQw+6A3+WHP8AGofh/pjuUpJg+vXnPNDSwpeYAv5W18B1RKNKFVznHeSbC5JM87lxW1wzK0hr5e//AKbCCR/O+CG9wmN4TU2AAhrsoFn1CLmfwMGt/Am8wFHTwxNmthn7gIBfl1dUf+6NzoNhN1UyLTteG5C3UNBsW07A/wAJqCXVTfQEi+oV4AU7MAYN8sB39T75R0EnZcPheK5XAMJJPu5gNf4KbZljfU6nkuqw3F2RkHxDU8iLGORvHSUZd4vG6rXwWKymBbmN+pe65/pnvvZX63FGEajvy/LwCwqToGXnc/QfX+y0KOCa63gvP1Xw9Mk8p6XFGAWLjFxEqtwrFvOMfWewtBDWMdqQGk69TK3MFwRpJA5ffct7BcFaWXGirVrXHlxxl7LnD+MkAXkW1356Lbo4rNy6QsbDdn2tM+i16VMMC0jy52W9lmpVssLiFBzuRHIhaVTEKB+IG6e2cmnH43gYefhA84/RUX8L9nr638nCy6jiHEmjSD978lz+JqGZaZB2/tqs+mLlqs533v8AqgIRGDfT6d/5hDMa/wB0zOE4KEhKUASeUEp5TIYKdACnlAHKUoJTgpkOUkMpJh4E8z9wnc5OHNUuHaDpBTYhps3UjRf8kTmxt4DZG1w38dQpUlpadduY6woib8ipn0Q73pv6fopGNi+pSNBTa4kWmbf2Vyk6DlBjXO7UADUDoPU+CkpODROhOnQaShe22Vo951z/ACg2+p8kGjLvaOFvdbZrZ58z+8dSenIIq1Y/CCMsCTpm5dzRsPE3NpTRhnLlzj8R8YA7gq55Ad/19EDSfDUAAXD4oOU/ug2nvie6/RaHCOEuvrEgnlHI/eyq4QSRzzDntoO6/ovSeyfBQ6xvueXjz++qJRpQ4Pwv2gzies663Ws2iGPDdzJtsAuxwvCGtbAAHcE/D+z7ab3O+IkQJuReT99FGXHfZ6OLPHV6v4YWDxbR+IaSfJatDj1ICM3LxlY/aLgGQk07B1u68jT7sufpup049rUaIJyxJzO9nU9xwiwzZTM6qOuy6KyWbj06niS7RKo1wEkyo+y1YVMO1xvctnu0+forPGXgMI6Lb2Y7crxTtPkMAwZi/Pl4rJqdp895uNRNi3muR7UYiajg0nnB5j9JWIca4EEGJuOhOv8Aylef8S7emce49FHEJuDrv/8AFylY7kO9v1auF4fxMteAfhdeOXTvBn7K67D1LD0P1WmOe2eWHStObfv0Ox6Hkfn6oTbu3HIog6R9Of3t9ywM/eo5d4+9laDAffIoExsUTr380KNKeUBKUoA5TgqPMnlMkkpAoJSlBJJSQSkmHhuT7/VE1m9vApCnPMJNPLxsqYpmuAF9drqamQdfkoM90bnwImekKTSh4mxA80bTzuFXbG/yUgObTYbbeSDTNJcY5+X6KzUqgHvtbkNAoaTwJjkTOkwPzhQtcZ6D7+cJGmrYjMfduBby+yVNTwpgjQyB53nxUuAwt7xf729V1vBuB+1sCRBB1BaR4XH3zSPTM7OcGc90ze0Ai9on5yvXuAYAU2C1zqsnhPBmUzIAnnyXRU3AKpNFWmx4UjSFmmqk3FEKuoaW8Zgm1BDtOWi5XiPYFlQktOUiQ0wCBPJug+ffv0P7bKkGKUWY5eV45ZYeEPBKAw9JtENIDBE3IcdSZN9VcxNMPEFCyuEYeCnqa0m3d24DtX2Jzy9h01EArzXGYFzZEH3TFxH3+q+iSwFZ/EOzFGsIe0eCyy4d941w5deXg3DRJjkZHoHD5HwXd4NnuDpfw3++9X+Odgm0j7Sk02EQDYDQ696w6fExTMO2sfqon6P3NL+v9rTYpCNZ+zs5UafEmzEq4zEtIBnp+X30WkylZWWGqGR1FigDlPY38D9/eijNNUAymRZE2VACnTFKUA6eUMp0A8pIUkyeJh1t0Q5C/NE3h1SLtUv7M4WIMdyfXj8pvp+Wecb/AEjotidut0o5H0+qjFNw2PipGHoRCe4i45TzEpo7+AUuHZE6+aGjSLrD6T+i0KXD3GwY490n1j5JU5FfDskmRFiB10WhgcPeALjb3betvFS4Xhb23yvHhlHiTcq/hKmUxkLvEgeX6bKVzFscF4a54uWmeth3QY8vNdlw3CBgj3R3a/muX4fj3REZfvlH1CvVONZRd7WjnIk9ABcnulONOh05rhl/PZQ1OOsabmOkE9NlwmK7QVHmGh0T8VS3+1pM+cLPbxLITlcXVD+LUNHdofvVG0aer4XibXjXw3U9TEXsvOuE8dy2Ly+TGY2BdvEbCy6lnExFyIHXXcp7OY7bhqCFBVxMaFZ7OKCLbiZ9BKqVOIjVLa/w61qfEvvkr1Hiq5w1BJ7/AKKY1LwkOiOto1w64Kt0HrnuDTK0KmJIqxNtE+pFw1dNVwleYf4jdmfZj27HwCfeaWzc7zqvTadQLm+3uV2DqBxj909QbKeXGZY3Z8VuOU08SrY1wIvsPQQfUKfD8acAb9fI/qVl4g9xgkb/AHzUbHrm6sdXUrpcN2kI1037loM7RXuuMD1Ia1h5fknM8ozvFjXd0ePtO6uU+JtO685biCpqeOcN1pOfKeWd9NjfD0YVmndFAXA0uMuG6u0e0bhqtJ6me7K+my9nY5Eixc5R7Tc1cp9oGlazmwvuyvFnPZrZUlmf541JX14o6MvhxorqRtfuVFr0bXrk2Po3ar2dvIIg1h1aFSD0WdTodGN9l04KkR8I8kmcPpbCO6yrCsiFdLec92eXp+O+cZ/S+KAGjj4kqWnScNHKgMQpG4jqj8Tknuzvo+G/bGqxzhyM9fzTPpTqPIBZ4xXVSNxpnVP8fk+WWX0/hv2lX4PmJkn105WQ1uDe7lZDdjOYk95mY6aKx/mJ5qenxa6c9Tysb9K4L9rFo8Brh0+0aQAQByB5cldbhcS0ANc06TedFp0+LiTYKWlxJm4Cv83yfDP/AEniniVQpV8UAQWgzydtMj5qCvj8QB8BlbtHFUjMhTh1Ej9U/wA3l8Iv03CfP+fy5bD9qK7TD6T45wt7BdrG2zNcJsZabK97GkROYjxT/sFM/jWk9Xfhjl9Nx+b/AEnxH+IFKgz3JLuZBtzUfD+39M3c6TO210/+TB1szD3gFL/wtJ+Gme8LT8zb9rzX6djPvjepdrA5st+xz6Llu1/GqmIZlaLbtmJ8dFp0uA1APdazlYkKu7gdU/giNbylea32v9Jx9FjjfMv8x5djWPb8bXC4u4d/4tCoGvXqb+A1IuybE98bLFxnY1jtaTmHmwFvpp6LPqx91302f2/9xxAcnzLexfYl7b03Hue0j/kPyWb/AJBiAYLPGQR5hHa+KzvDyTzjVTMlnSxlJ1Ko6m8Q5pg3keB3CiD0+lluJg9EHqGUUqdGmFRGMQQq0p8yXSE/7cUlXST1CSNUgSSU1+vxEnCSSlpBJ0kkjGEQSSUgSJJJJQgjaUySDGCpWlJJFUNhUrXJJKQPMeaNrzzKSSUC3RqGRc+a18HXdPxHTmUkk55eTnk01sFWdB94+ZV3CVTBudeaSS9vHe8cTmk7tYH3Wq4GC1gkkuji43J/6Z9IToPILJ4rQaKRIa0HMy8CfjG6SSz5JFcNu5/Dx3tNTBwrnQMwxlRodFw2Jyg7CdlyDCnSWB8v+5U1MqcJkllkqHTpJKDMkkkmb//Z"/>
          <p:cNvSpPr>
            <a:spLocks noChangeAspect="1" noChangeArrowheads="1"/>
          </p:cNvSpPr>
          <p:nvPr/>
        </p:nvSpPr>
        <p:spPr bwMode="auto">
          <a:xfrm>
            <a:off x="6350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68" name="Picture 12" descr="http://www.petscareblog.com/wp-content/uploads/2011/03/kucing.jpg"/>
          <p:cNvPicPr>
            <a:picLocks noChangeAspect="1" noChangeArrowheads="1"/>
          </p:cNvPicPr>
          <p:nvPr/>
        </p:nvPicPr>
        <p:blipFill>
          <a:blip r:embed="rId2" cstate="print"/>
          <a:srcRect/>
          <a:stretch>
            <a:fillRect/>
          </a:stretch>
        </p:blipFill>
        <p:spPr bwMode="auto">
          <a:xfrm>
            <a:off x="71438" y="5143512"/>
            <a:ext cx="1428728" cy="1214446"/>
          </a:xfrm>
          <a:prstGeom prst="rect">
            <a:avLst/>
          </a:prstGeom>
          <a:noFill/>
        </p:spPr>
      </p:pic>
      <p:pic>
        <p:nvPicPr>
          <p:cNvPr id="19470" name="Picture 14" descr="http://t2.gstatic.com/images?q=tbn:ANd9GcTttDEmv9nIanPvlog2gGnRphljN3fPIxGGJvAPhUlv-wBV7e8l"/>
          <p:cNvPicPr>
            <a:picLocks noChangeAspect="1" noChangeArrowheads="1"/>
          </p:cNvPicPr>
          <p:nvPr/>
        </p:nvPicPr>
        <p:blipFill>
          <a:blip r:embed="rId3"/>
          <a:srcRect/>
          <a:stretch>
            <a:fillRect/>
          </a:stretch>
        </p:blipFill>
        <p:spPr bwMode="auto">
          <a:xfrm>
            <a:off x="4500562" y="1928802"/>
            <a:ext cx="1357322" cy="1357322"/>
          </a:xfrm>
          <a:prstGeom prst="rect">
            <a:avLst/>
          </a:prstGeom>
          <a:noFill/>
        </p:spPr>
      </p:pic>
      <p:pic>
        <p:nvPicPr>
          <p:cNvPr id="19472" name="Picture 16" descr="http://t0.gstatic.com/images?q=tbn:ANd9GcSz4EyN-w3rskHkmRIH5KuyNeLBYvkPzxqATGJTSveMq0osn8CT"/>
          <p:cNvPicPr>
            <a:picLocks noChangeAspect="1" noChangeArrowheads="1"/>
          </p:cNvPicPr>
          <p:nvPr/>
        </p:nvPicPr>
        <p:blipFill>
          <a:blip r:embed="rId4"/>
          <a:srcRect/>
          <a:stretch>
            <a:fillRect/>
          </a:stretch>
        </p:blipFill>
        <p:spPr bwMode="auto">
          <a:xfrm>
            <a:off x="5991966" y="214314"/>
            <a:ext cx="1366116" cy="1500174"/>
          </a:xfrm>
          <a:prstGeom prst="rect">
            <a:avLst/>
          </a:prstGeom>
          <a:noFill/>
        </p:spPr>
      </p:pic>
      <p:pic>
        <p:nvPicPr>
          <p:cNvPr id="19474" name="Picture 18" descr="http://t0.gstatic.com/images?q=tbn:ANd9GcQ8826KiL2vMdFxGphZWeMQScirVDapNcJJt0KAJVjhqwU1DKMsnA"/>
          <p:cNvPicPr>
            <a:picLocks noChangeAspect="1" noChangeArrowheads="1"/>
          </p:cNvPicPr>
          <p:nvPr/>
        </p:nvPicPr>
        <p:blipFill>
          <a:blip r:embed="rId5"/>
          <a:srcRect/>
          <a:stretch>
            <a:fillRect/>
          </a:stretch>
        </p:blipFill>
        <p:spPr bwMode="auto">
          <a:xfrm>
            <a:off x="2950285" y="5000636"/>
            <a:ext cx="1478839" cy="1428760"/>
          </a:xfrm>
          <a:prstGeom prst="rect">
            <a:avLst/>
          </a:prstGeom>
          <a:noFill/>
        </p:spPr>
      </p:pic>
      <p:pic>
        <p:nvPicPr>
          <p:cNvPr id="19476" name="Picture 20" descr="http://t3.gstatic.com/images?q=tbn:ANd9GcSz9eMKzSoqjDEfOdOYXRghUZAesQCzwHASqXf3Ur-EIfCr3kAvRg"/>
          <p:cNvPicPr>
            <a:picLocks noChangeAspect="1" noChangeArrowheads="1"/>
          </p:cNvPicPr>
          <p:nvPr/>
        </p:nvPicPr>
        <p:blipFill>
          <a:blip r:embed="rId6"/>
          <a:srcRect/>
          <a:stretch>
            <a:fillRect/>
          </a:stretch>
        </p:blipFill>
        <p:spPr bwMode="auto">
          <a:xfrm>
            <a:off x="7643834" y="285728"/>
            <a:ext cx="1000132" cy="1400185"/>
          </a:xfrm>
          <a:prstGeom prst="rect">
            <a:avLst/>
          </a:prstGeom>
          <a:noFill/>
        </p:spPr>
      </p:pic>
      <p:pic>
        <p:nvPicPr>
          <p:cNvPr id="19478" name="Picture 22" descr="http://t2.gstatic.com/images?q=tbn:ANd9GcTBTJvmQOFPNs-bYq29N0vZG2qViDin1imB3xgqiq17bOnkPZEYIA"/>
          <p:cNvPicPr>
            <a:picLocks noChangeAspect="1" noChangeArrowheads="1"/>
          </p:cNvPicPr>
          <p:nvPr/>
        </p:nvPicPr>
        <p:blipFill>
          <a:blip r:embed="rId7"/>
          <a:srcRect/>
          <a:stretch>
            <a:fillRect/>
          </a:stretch>
        </p:blipFill>
        <p:spPr bwMode="auto">
          <a:xfrm>
            <a:off x="4512302" y="357166"/>
            <a:ext cx="1345582" cy="1214446"/>
          </a:xfrm>
          <a:prstGeom prst="rect">
            <a:avLst/>
          </a:prstGeom>
          <a:noFill/>
        </p:spPr>
      </p:pic>
      <p:sp>
        <p:nvSpPr>
          <p:cNvPr id="19480" name="AutoShape 24"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2" name="AutoShape 26"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84" name="AutoShape 28" descr="data:image/jpeg;base64,/9j/4AAQSkZJRgABAQAAAQABAAD/2wCEAAkGBg8SEBQQEBAVFRIUFxIXFhcQFxcQEBEVGRAYFxUSFRUZHCYeGR4jGRUSHy8iJScqLC0sFyAxNjAqNSYsLikBCQoKDgwOFg8PFCkYFBgpKSkpKSkpKSkpKSkpKTUpKSkpKSkpKSkpKSkpKSkpKSkpKSkpKSkpKSkpKSkpKSkpKf/AABEIAOEA4QMBIgACEQEDEQH/xAAcAAEAAwADAQEAAAAAAAAAAAAABgcIAQQFAgP/xABEEAABAwICBgYGBgcJAQAAAAABAAIDBBEFIQYHEjFBURMiYXGBkRQyUmKhsQgVI0KCkkNjcpOissEXM1Nzs8LR4fA0/8QAFgEBAQEAAAAAAAAAAAAAAAAAAAEC/8QAFxEBAAMAAAAAAAAAAAAAAAAAAAERQf/aAAwDAQACEQMRAD8AvFERAREQEREBERAREQEREBERAREQEREBERAREQEREBERAREQEREBERAREQEREBERAREQEREBERAREQEREBERAREQEREBERAREQEREBERAREQEREBERAREQEREBERAREQEREBERAREQEREBERAREQEREBfDJmm4DgbZGxBseR5L8MVqNiCWQZbEcjvJhKrLU/i5M0sb3EulG0Lm+bcz/MUFroiICIiAi4XKAiIgIiICIiAiIgIiICIiAiLhByi4RByhS6gutfG+ipmwseWvku7qm12stcHz+CCdAootq0xR0+HROcbuYXxknf1XZfAtUoug5REQeFpzUbGG1Tv1Tx+bq/1VOat63YxWkZf1xOD4sIHyVna2qnZwuQe2+Jv8YJ+DSqa0eDocVw6V2TXvbbtHSFp+JSEaXXBKLlFfIK+rIiAiIgIiICIiAiIgIiICIiAiIgIiICIiAqV1pzvmxunpWZ7MJuP29on4AK6lTdN9vphKTmIWW/LA0fNxQepqSxHqVFMTm1zZAOwjZd8Q3zVn2VJYNP9XY+6JxtHI9zDwGzIeqfB2yruQcWRcogrLXjXWp6eG/ryOee5jLfN6hWm1P6O7AX+60k98zH/wC8r19c1QZMRgp257MTcvekkP8ARrV+uvegLafDXgW6J5abcOpHl/CguULlfnTvuxp5gHzC/RARF0sVxqmpo+lqZmRM9qVwYCeQvvPYEHdRVliev/Co3bELZpzewMbAyM+LyD8F+TtecHCKMftzi47wGoLSRVnTa543foGEe5MCfLZXt0WtGhfYSCSLtc3ab5tJPwQTFF1cPxSCdu3BKyRvONwcAeRtuPYV2kBERAREQEREBF4WkGnGHUP/ANdVHG7fsX25T29G27vGyjdbrgpgLwwucDudK5sDT8ygsFFU7tdZuRs047OkLj53HyXZpNcZPrQRvHOGXPyIPzShZ6KCUGufCXy9DNI6nky/v22jz/WNuB42U3gqGPaHscHNcLtc0hzXDmCMiEH6KmdWzum0kxSb2TKB+92f9quYqnNRsW1W4nN7Un80r3IOdd+DlkkVYzK42XEcCNx+SsjQ3HBV0MNRfrOaA/se3qv+Iv4rr6e4KKmhljt1gC5veBn8L+SgeovGiHVFC85j7RgPMENkA/gKC3kREFFaS/b6S7HAS00fcGsbf4kqUa+g30GFxO6cDzif/wAKK4T19KZL8KqX+FrrfJS3XxC12HQh270mO/7qRMgWBhRvBEeccf8AIF2SV0sEFqaD/Ki/0wqV1060HPe/DaN9o23bUSNNjI770LSPuDc7mctwNw9fWDr0bE51LhYbLLmDMRtxNPKJv6Q9vq/tKksYxOeokMtZUPllPN224dl/VaOwbuS+MNo56iVtNSxufJIbAMHXfz/ZaPK2ZV5aEagKeINlxI9NLkeiYSIGdjiM5D5DsKCh6TD5p3bFPA+R3KJrpX/AKR02qbHJBduHygH2yyI+T3AharocOhhYI4ImRsG5sTRG0eDQuygyZUapMcYNp1BIbewY5D5NcSvFnbX0jtmVs0J9mZrmX/C4LZq/CsoYpmGOaNkjDvbI0PYe8HJBjzDtIqqGb0inndDNlmw7Id2HgR2OFleurbXSyrc2krw2KqNmseOrFOeA9x55bjwtkF5+n+oSJ7XT4WOjkFyYHH7KTsjcfUPYer+yqLqGSRuMUrC17CWkOBbIwg5tN8xblwQbZRVnqX1hmugNJUP2qmBoIcT1p4r2Dz7zTZrud2niVZiAiL4lla0FziA0AkkmwAAuSTwCD8sQxCKCJ000jWRsF3OebNaP/cOKoXTrXdU1BdDhxMEAydKerM/t2v0Q5AdbtG5eJrU1kvr6gxRuIpIndRoy6Qj9I4czwv6oPMm/i6FaCVmLS9HCAyFltuRwPRRX4AfeeRw3niQM1RHJ5buLi5z3k3LjfM87nM95svYwzQfFqrrQ0c7wfvOaWsP432HxWktENVmG4e0GOESTDfNOA+S/Ng3M/Dn2lS+ygyp/Yxj1r+gn97Df+dediOrjGKcbUlBOAN7o29KB2kx3steriyDEz5Te0rSSMjckPFuGf9QpFojpxXYc/bpJi6Le+GS5jcON2XyPvN/6WmtJNB8Pr2kVVMx7rWEgGxM3laQdbw3dioTWJqdqcOvU0znTUoNy7dNB/mAbx7w8QOIXboVrEpMTp3SRHYlY28sLiNuPLeD95vJw8bHJRbUCxpp6qUffmHwZ/wBqgMKxuopphPBIWSC+bcgQRZzSNxBG8K//AKPb4zQTbH+KNoHeHdGLoLUc0EWO4qiI2fV+kjODHyhvZsyjZ+ZV8KitdzeixKGYXuWxO8WycPJBeiLpfWjeRRBSMUnQaVO2stqpHlKLD+cKWa+61raOnjIJL5xa2fqxuHzcFDtczX0uMRVkRAdaF5uNoEtdkdnj6q6eKa9K6ZzWtp6Rwa4OYZYXuc1wHrAF5AO/cmC09Y+lv1dhQLDszStbFF7TT0fWf3taDbt2VlwNfJIA0FznkAAZkkmwA5kkqSadac12Iui9LLPsg/ZETDG0F1treTc9VqkGoTAWVGKdK8Atpo3SgHP7QuDGZdm053e0ILh1W6uY8Mpg57Q6rlAMr9+xx6Fh4NHHmRflacJZEBERAREQFT+vfV82WA4nA200IHThv6WLdtn3mZZ+zf2QrgX5VVO2Rjo3i7Htc1wO4tcLEeRKDIegmkZoq+GovZrHjatxYeq9vi0uHfY8Fo2l1u4RJJ0bZ3DrPbtvY5ke01u0Rci+7dlmsu4vQmCplgO+KSRn5Hlv9FzFiJYdqPaDubrOzIIebdosqNVR6z8KJaBUHZeQGv2HiMk7syONt+5QjXDrQpzRCmo5dt1R6zgHNAiBzAJAvtG3gDzVIMx6fLaeSGkEDIAEbja2a/GtxB8ttv7uQtkAL/NB3dEtGpsQrI6SLfIes45iNgzfIe4X7zYcVrjR7AKeip2U1OzZjYLe848XuPFxOZKqX6NuDNEdVWEdYuZC08Q0DbeB3kx/lV2KAiIgIiIC+ZIw4FrgCCCCDmCDvBHFfSIMu64tX4w6rEkDbUtRtOjHCJ49eLuFwR2G3BdrUXpU6mxJtOT9lVDo3DgJACYn997s/H2K2td+ENnweZx9aAslaeRDtl38LnLMVBWSQysmjdsyRua9h9lzXAtOfIgINtqh9eM/SYnTwDfsQt7y+Zx/qF0ZvpAV7Wjo+ikdxMkRbbLk1w4rztF8aqMWxqmnqrF7XNIDQGs6ty2w4AZnMkoNGfVzUXbuiCvdberyXEYmSUxb6RFcbLzsiVhz2Q7cCDe18szuVB4toNiVLG+Spo5Y2AgF7m3jH4hceK18uHMByIy7eKDDxJV0/RrkaJaxpttFsRHOwc64+IXv689Cac4eaunp42Swva57omNY58bjsu2i0C9iWnPtVW6o9J20WIse82jf1Xd3PwBJ8EgasRfLHggEG4OYIzBHML6QEREBERAXy94AJO4Ak9gG9fSg+tvS9tDQOAP2s4LGAb9n9I7yIb3vCDNullT02IVMjc+knlItxvIVakX0bHnZJr22JbtAREODbdYA7e/eAq41f4I6txSnh5yCR532Yw7bz8Ld5C14EFAVn0b6sTAQ1cLoSc3SBzJWt49QAhx/EPBQTTvQKowqVsU72P6QOcx0d7OaHWzBAsezPfvWu1UH0jcFL6Snqmj+5kLHdjZBkfzMA/Eg7P0dZm/V0rBvExcezaYAP5CrWWdvo/6Tthqn0khs2e2zf2xuHyHitEoCIiAiIgIiIIJrpxERYTK0mxl6gHPIk/ILLcMDnuDWNLnHcGguce4DerR16abtqan0SF14oLtJGYdJfrkcwCGt/Cea9f6N+AXfU1zm+qGwxkjcT1pLeHRj8SCF6OapcXq2OLaYxNsLOqrwB2f3QRtHysre1XaoDh0hqqqVslRYtY2O/RRAixO0QC5xGW4AXO+6s2yIFkREBERB1sRoI54ZIJReORrmOHNrm2PzWP8ASzRybD62SlkvtRu6rt22w5skHeLeNxwWyVBtaerdmKU4dHZtXED0TjkHjeYXnkd4PA9hKgh2qDWxH0bKGteGbNmxSOyaBwjeeA9k7uB4XukFYpqqOWmmdFNG5kjCWvY7quaeX/sipzodrcr6ICNrxNAMujmuQwe44dZnd1m9gWhp5FWeFa+MPeB6RFNC7jYCePwc3rebQvfh1q4M4XFa3xZK0+RYoJaihFfrlwaIX9IdIeUUUjj5loHxUKx76QrnAsoKWxO59SQ5w7REw283eCC19I9JqWhhM9TIGtF9kb3yOt6jG/ePy42Cytp3pnNiVU6eTJu5jAbtjYCdlo57ySeJJPID8NINIZ6mQzVU7ppjkNo9Rg5ADID3W5c1NNVGqSSte2srGFtGCC1pydVG+4co+buO4cSAmeoDQl0EDsRmbaSoGzEDvbDe5f8AjcBbsaDxVvL5jjDQGtAAAAAGQAG4AcAvpAXnaRYJHWUs1LL6krC0neWne147Q4AjuXoogxjimG1FBWPhkuyaB9ssr8Q5p5EEEHkVo3VhrQhxCJsMzw2raLEHLprD1m+9zHiMt3OtXVgzE4hNDZtZELMJybM3f0TzwzJseBPI5Zrmp56Wd0crXxSxus5pux7SMwfkQfEINqIs76Ka+K2ACOqaKqMbnE7FQBbi6x2vEE+8rIw7XdhMgHSOlhP62Mlo/EzaCtCwEUR/tYwbf6YP3c2f8C8XGteuHQtJiZNMeHV6Fni5+fk0qCyFUutfW4yBj6OgftTkFskrDdsA3FrHDe/tHq9+6BaU65K+saWbYpoDcFsN9t45Of6zu4bI5qBxskqJGwQRuc55Aaxg2pHnhkPlwVH50NDNUzshiaXyyuDWtG8kmwHYPkAtdaE6Lsw+hipGWJYLvcPvyOze7zyHYAonqn1Utw5npNSA6seLZdZtO072NPFx4u8BlcmyVAREQEREBERAREQRXTbVxQ4mz7duxM0WZNHYSt5NPBzb8D4WVD6UalMVpHF0cfpMQ3PpgS+3vResD3XHatRIgxM980bi1221w3tdcEHtaVy3E5RmH587C/yWyMV0fpKpuzU00Uo/Wsa8juJFx4KMyamcCJv6C0fsyStHkHoMsyVT3esb+QUi0e1e4tW29HpX9GfvyDoYbc9p1trwutMYRq9wqlO1BQwtcNzi3pHjuc+5HgpDZBU+g+oSmpy2avcKiUZiMA+jMPbfOTxsOwq12MAFgLAbgMgOxfSICIiAiIgKN6Yav6HEmbNTH9oBZksfVmZ2B1sx7pBCkiIM3aSfR/xKEl1I5lTHwAIhmA7WuOyfB3goBiWDV1KbVEE0J/WNfGD3E5HwW0F8vjBFiARyOY8kGJjWynLpHfmK7GHYJV1Ttmnglmd+rY6S3eQMvFbJ+q4P8GP8jf8AhfvHE1os0ADk0WHkEGb9G9QOJzkOqi2lj47REsxHYxpsPFw7lduh2rygw1lqaO8hFnTSWdM/svbqjsaAFJkQEREBERAREQEREBERAREQEREBERAREQEREBERAREQEREBERAREQEREBERAREQEREBERAREQEREBERAREQEREBERAREQEREBERAREQEREBERAREQEREBERAREQEREBERAREQEREBERAREQEREBERAREQEREBERAREQEREBERAREQEREBERAREQEREBERAREQEREBERAREQEREBERAREQf/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86" name="Picture 30" descr="http://livinglifewithraandfms.files.wordpress.com/2009/08/501407glasses.jpg"/>
          <p:cNvPicPr>
            <a:picLocks noChangeAspect="1" noChangeArrowheads="1"/>
          </p:cNvPicPr>
          <p:nvPr/>
        </p:nvPicPr>
        <p:blipFill>
          <a:blip r:embed="rId8" cstate="print"/>
          <a:srcRect/>
          <a:stretch>
            <a:fillRect/>
          </a:stretch>
        </p:blipFill>
        <p:spPr bwMode="auto">
          <a:xfrm>
            <a:off x="4714876" y="5072074"/>
            <a:ext cx="1285884" cy="1285884"/>
          </a:xfrm>
          <a:prstGeom prst="rect">
            <a:avLst/>
          </a:prstGeom>
          <a:noFill/>
        </p:spPr>
      </p:pic>
      <p:pic>
        <p:nvPicPr>
          <p:cNvPr id="19488" name="Picture 32" descr="http://t3.gstatic.com/images?q=tbn:ANd9GcR-72hHDvbkSgijOeOaYhwQEUcv_dmdHX89MxgD7-PtPuBa__PA"/>
          <p:cNvPicPr>
            <a:picLocks noChangeAspect="1" noChangeArrowheads="1"/>
          </p:cNvPicPr>
          <p:nvPr/>
        </p:nvPicPr>
        <p:blipFill>
          <a:blip r:embed="rId9"/>
          <a:srcRect/>
          <a:stretch>
            <a:fillRect/>
          </a:stretch>
        </p:blipFill>
        <p:spPr bwMode="auto">
          <a:xfrm>
            <a:off x="7434013" y="2071678"/>
            <a:ext cx="1424267" cy="857256"/>
          </a:xfrm>
          <a:prstGeom prst="rect">
            <a:avLst/>
          </a:prstGeom>
          <a:noFill/>
        </p:spPr>
      </p:pic>
      <p:sp>
        <p:nvSpPr>
          <p:cNvPr id="19490" name="AutoShape 34" descr="data:image/jpeg;base64,/9j/4AAQSkZJRgABAQAAAQABAAD/2wCEAAkGBhQSEBIUEhIUFBUUFBQUFBQVFBQUFhQSFRAYFBUUFBQXHSYeFxokGRQUIC8gIycpLC0sFx4xNTAqNSYrLCkBCQoKDgwOGg8PGiwkHyUsKTUvLCwuLCwtMCw1NS0sLCwuLCwpLCwsLCwsLyksLCkpLCwpLCksLCksLCw0KSwsKf/AABEIAOEA4QMBIgACEQEDEQH/xAAcAAEAAQUBAQAAAAAAAAAAAAAAAQIEBQYHAwj/xABIEAACAgACBwQFCAYGCwAAAAAAAQIDBBEFBhIhMUFRBxNhgSIycZGhFCNCUmJygpJDsbLBwvAzY3ODotEVJCVEdKOzw9Lh8f/EABsBAQACAwEBAAAAAAAAAAAAAAADBAECBQYH/8QAMBEBAAIBAgQCCQQDAQAAAAAAAAECAwQRBRIhMUGxExQiQlFSYZHRMnGBoVPB4UP/2gAMAwEAAhEDEQA/AO4gAAAAAAAAAAAAAAAAAAAAAAAAAAAAAAAAAAAAAAAAAAAQBIIAEggASCABIIAEgjMZgSCMxmBIIAEggASCABIIAEggkAAAAAAAAAQSQAAAAAACz0npinDQ277YVR6zklm+iXGT8EaZrv2pQw21Thtm25ZqUuNdT6PL15L6q3Lm+RxjSuk7cRY7L7JWTf0pPPJdEuEV4LJFrFprXjeekNJvEdHZ9Ids+Cg2q3Ox/W2JRj8VtP3GBxPbI55qFtVXTOuWfvnu+ByaxFtYhl0cT2tMfb8Nq3+jqeI1qxdqzWMsa61yjFf4EjFYjSWLf+9Yh/39v/kc+qxM63nCUovwbX/02HROtubUb0suG2ll5yX70cjNpM2PrWebzWa3rPgzK0zjY+rjMUv76xr3NtF/hNfdJ18MS7F0trhL4qKl8T3owamlKLTTWaaeaa8Ge60Z4HO9dtVJyRLKaM7Y74vLE4WEl9amTg/yTzT/ADI3bQmvmExWShbsTf6O1d3LPos90n91s5q9E+B4W6DT4xXuJa8R+LScUT2dyzByPQ2seKwmSU3bWv0djbyX2J8Y/FeB0PQOtVOKWUXs2JelVLdJdWvrLxXnkdHFqceXtPVDak1ZkAFhoAAASQSAAAAAAAAAIJIAAAAzlPaB2jOe1hsHLKO+Nt0eMuThU+UesufLq8n2ja2v0sJRLJtZXzXJP9FF9WvWfTdzeXOp6O2Y8DoafBH67/whvae0MBYi3sL7FxyZYzOhM7oaw8bEeE0XE0eUokFoTQtpQI7ouNgrVZHybt+ZkNXdP2YWW70q2/SrfxcX9GXwfM6toq+vEVxsqe1F+TT5xkuT8DjsYGa1Z1gnhLVKPpQlkrK890l1XSS5Pye45HEeFenrN8X6/P8A63pm5ek9nVvkXgRLAmQ0fiYXVxsrltRms0/1prk09zXIuO6PDzM1nae65uwNmjixv0Y01KLcZRecZJtOL6prgbXKg8LMIbVyzEs7vfVTXHvLFhsQ0rtlyrnuSuiuPsmuaXFb1zS244trzhHDuJxbjKMpbMo7mmsmmmuDTRv2oOuKxtLjZkr68lZFfSXBWxXR81yfg0ep0Wp9LSIt3a5dPMUjJXs2sAF9UCSCQAAAAAAAABBJAAwWt+n/AJLQ3H+lszhUvtZb5tdI8fbkuZnWcwxuKeOx0pJ51wfd19NhPfL8Tzfsy6E2GkWtvPaGtp2WmhNW5WPalm23m28222822+vEr1i0Qq48OR0jRujo1wSSNV18ilDyZYjNNrteXaHHNJLezGTMlpJ+kzGyOjHZB4qGUuJW0MjWYb7qFErUSpRK1E2irWZQolSiVKJWokkQ0mWx6ka0PC27E38zY1tfYlwVi/U/BeB11LPf/ORwFI6V2caxbcPk1j9KCbqfWtcYe2PLw9h5Tj3DItHrOOOvvfn8/da0+X3JbrslLiVzkks20l1byXvYi01mnmuq3r3njpoutK7Qf0Mfvy/ZX+ZqWjNJTwt8L6vWg964KcH60JeDX7nyNl1zu2sS1yhGMfN+k/2jWbqi7p8no9tnoMGKJwRWfGPN3vRGlIYiiu6t5xsipLPiusX4p5p+KLw5R2U6f7u+WFm/QtznV4WpZzivvRWf4H1OrnqMWSMlYtDzmfFOK81kJIJJEAAAAAAAAAQSQBr+vGlu4wVjTynZlVDrnPc2vFR2n5GuahYRZ59Cz7V9J/6xRTyhB2v705OEfcoS/Me+pekVBLNl+tJjBv8AFFvvZ0c5z2g4zijbMdp+MYN58jlGteltuT3kWnxzzbtrz0ahjZZsspIuL5Zs8Wjr7KyjIlIqyKlEzEG6FErSJSK4xNmsyhRK4wKq68y9poMte7wrw5dYW2VNkJ1vKcGnF9Muq581l4l1ThyuWH3/AM8txQ12b0eGdvHo6XDtNGbPEW7R1lZaTx1l8nK6cpvx4L2Lgl7DwwWkbaJbVVkq3nybSftXB+aL27DmPvqPITWOz6Hj5Zry7dPgzOH0u8RKTn/SNuT5KXVrp7D0sga1VY4SUlyZtWakk1zWfvObqMcY53r2lXzYoxzG3Zje9lVOFkN065RnH70ZZryzWR9AaL0hG+mq2Hq2QjNeySzy8uHkcFxMDqPZTjdvA7De+m2cPwyysj+215HU4dl33q8/xTF7MXbmSQSddwgAAAAAAAAhkkMDg/aDj9vSmI6QcK1+GuOfxcjx0dpbZ+ll73+osNcLP9o4z/iLfhLIxsbxfiN9uSsREQ72HguOaxe9pmZ6/BtuL04pL15P8OX8RrWNvcn63w/9ni8QW87MyH1zN4T5LNeF6eO9d/5lROPiFAIuqazWdXm+aU8cP0se5C37od2zIdweMqzWdVn+efulpodLP/nH2eEK/E94UCES5ria+t5/nn7pJ4fpf8dfsqpw3i/h/kX9WHPGlF/UjaNXn+aVa+g00e5CqFZKr/nzPWCPRQF82TJG1p3R49PixW5qV2lZ21GLxVJnrIZmLxkCtaF/Dfqwdi5Ge0Zcu5jnyzXubMLfEy+Fq2a4rw+L3kF8VcsbWVeN622mwVtTbeZ8f2nf/Su62PVee43jsgt9LFx/sZr/AJkX+pHO8Sjc+xJPv8b07uheGe3aTaXTRjvvWXmZ4rbU0nHesfvDrRJBJ1FYAAAAAAAAIkSQB86a9VbOk8Yv66UvzJT/AIjCJm4druC2NJylytqqn5pOt/8ATXvNM2jnXja0vbaTJzYKz9ITtEZlIzMJZnqqTL7CyMei5omGdt4ZaMUW9sCa7iqzgYlikbSt0i4rPDM9q2aLMrukvqmY6qRe1TNoVrwva2eqLeuZs+p+g/lFu1JfN15OXSUuMY/vfh7Sasc07KOa8Y6zayJ6mX9xG2KUnJZuC3TS5bnuk8um/wAGapjtHWqWy6rM+ndzz92R3cE9sES5GLil6T7Ub/0+ev8AQlkZ/OwlDLJ7MllJprNbnvS4F1Yjfu0nA5SqtXNOEvavSj8HL3GgWPiVrU5Z2cPiWty6rJvk7R2hj8UdA7EsL83i7PrWVw/JCUv+6jnmMnxOwdlGA7vRlTfG2dlvk5bMX+WESfDHVX00dW4EkElleAAAAAAAACCSAOYdt2ic6sPiEvUk6pv7Ni2ot+ClFr8ZyPM+mNZtCrF4S+h7u8g1F/VmvShLykovyPmi2qUJShNbMoycZRfFSi8mn7GmVM1eu70PC82+OaT4KWxmMiCF1ZsqTK4s80VRMJKWXVVp796WGeRXG00larXdd7RVCRaK0rjaapuRkYTLmq4xcLS5w7lKSjFOTk0klvbbeSSXXMRKG9Gf0Rg532wrrWcpPyS5yfglvOy6J0ZHD1Rrhwit75yk+Mn4tmG1J1UWDpznk7rEnN/VXFVxfRc3zfsRsp0cVOWN57vG8Q1UZr8tP0x/f1AATOa17XzC7eBsfODjNeUsn8JM5DdLcdx07Tt4W+PWqz9h5HBsTaVc0e0oamPaiVnZRK2cK4etZOMI/enJRXxZ9GaPwcaaq6oerXCMI/djFRXwRyDsp0L3+OlfJehhlmvG6acY+6O2/wAp2clxRtCfBXau4SQSSrAAAAAAAAAQSQAOKdseq3c3rF1r0L3lblwjcluf4kvfF9TtZZaZ0TXiqLKbVnCyLi+q6SXRp5NPqka2rzRsnwZpxXi0Pl1SIbL/AFk0BZgcTOi3jHfGSW6yD9Wa9vwaa5GM2inMbPR1yxaN4e0WVpnhGR6xkazCfHd6oNFKkV5kcr1LoJzIyKqq3KSjFNybSSSbbb4JJcWazC7W8PSve93F8ur6I7N2d6h/Joq/ER+ekvRg/wBFF9ftte5bup5dnvZysNs4jExTue+EHk1T4vrPx5cup0AuYcO3tWeV4rxOMm+HDPTxn4/SPp5+YAFp50ADYFtpN5UW/wBnP9hnzniLHJqMU5Sk1GMVvbbaSSXVtpHeNc9JdzgMTP8AqpRX3p+gvjI0Lsm1T72z5bavQg2sOmvWnwdvilvS8c3yRFevNaIV8tOe0Q37UrVz5Fg66nltv07Wudsstr2pborwijOgEqeI2CSCQyAAAAAAAAEEkAAABrOvepUNI4fZeULYZumzL1ZNb4y6weSzXsfFHzrpLR9mHtnTdBwsg8pRfwafNNb01xPrA1bXnUKnSNW/5u6C+auSza+xNfSg3y5cVlz0vTmWsGonH0ns+cMz0hMuNP6v34K51Yitwlv2ZcYWRz9auX0l8VzSMepleay61M8T1hfxkVqR5YDCWWvKquVj+ym/e+CN71d7M5TylirNiO75uDUpvwlP1Y+WZrGK1u0LXrmPHG9pazofQ9uKsVdEHOT3vkor60pPdFeLO0aldn9WBSsllZiGt8/owz4xqT4fe4vw4GQ0Pg6cPWq6IRrj0XFvrJ8ZPxbZkleWaYIr1nu5Or4lfPHJXpXz/f8AC8UydstlcT3xLs5a52yNstneUSxSXMbC6lYeVmIyMbidLRit7R4Yaq3EPPfCv6z3OS+wv3v4m3L8WGO1g0bLSM68Mm1RCSsxM1uzST2KIP60m830ST5o3DD0RhCMIRUYxSjGK3JRSySS6ZCjDxhFRiskuX88WehobAADISQSAAAAAAAAAIJIAAAAAALTSWiasRBwvqhbB/RnFSWfVZ8H4o0nSXZLSntYWNS+xZBNfhmlmvNP2nQQGd5cixeDxGF3WUSjFfSitqv80Ny88hhdY11Ou5GL0hqxhb99uHrk/rbOzL80cn8TfmYaXh9YV1L+vT66l3d2Y4RvOLur8I2tr/GpHi+zCr6OJxC9vdP+AzzwxsrWnl1IlrBHqV19mtS44jEPzrX8BeYbUHCx9aM7Pv2SfwjkhzQbMPbrRHPJPN9FvfkuJc4bDYq/hDu4/Ws9H3R9b4I2jB6MqpWVVUK/uxUc/a1vZdGOc2YfAaswhlKxu2a35y9VP7MOHvzMwAa77sgAMAAABJBIAAAAAAAAAgkAQCQBAJAEAkAQCQBAJAEAkAQCQBAJAEAkAQCQBBIAAAAAAAAAAAAAAAAAAAAAAAAAAAAAAAAAAAAAAAAAAAAAAAAAAAAAAAAAAAAAAAAAAAAAAAAAAAAAAAAAAAAAAB//2Q=="/>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492" name="Picture 36" descr="http://brookeramey.files.wordpress.com/2011/05/beach-ball-544_610.gif"/>
          <p:cNvPicPr>
            <a:picLocks noChangeAspect="1" noChangeArrowheads="1"/>
          </p:cNvPicPr>
          <p:nvPr/>
        </p:nvPicPr>
        <p:blipFill>
          <a:blip r:embed="rId10"/>
          <a:srcRect/>
          <a:stretch>
            <a:fillRect/>
          </a:stretch>
        </p:blipFill>
        <p:spPr bwMode="auto">
          <a:xfrm>
            <a:off x="7358082" y="3143248"/>
            <a:ext cx="1500198" cy="1500198"/>
          </a:xfrm>
          <a:prstGeom prst="rect">
            <a:avLst/>
          </a:prstGeom>
          <a:noFill/>
        </p:spPr>
      </p:pic>
      <p:pic>
        <p:nvPicPr>
          <p:cNvPr id="19494" name="Picture 38" descr="http://t3.gstatic.com/images?q=tbn:ANd9GcTLlgXWZVa3pJ84wNqrE3qA3qrb3zCYhfZ0WrTzQiPVh3ntjVxWbg"/>
          <p:cNvPicPr>
            <a:picLocks noChangeAspect="1" noChangeArrowheads="1"/>
          </p:cNvPicPr>
          <p:nvPr/>
        </p:nvPicPr>
        <p:blipFill>
          <a:blip r:embed="rId11"/>
          <a:srcRect/>
          <a:stretch>
            <a:fillRect/>
          </a:stretch>
        </p:blipFill>
        <p:spPr bwMode="auto">
          <a:xfrm>
            <a:off x="1643042" y="5286388"/>
            <a:ext cx="1071570" cy="1071570"/>
          </a:xfrm>
          <a:prstGeom prst="rect">
            <a:avLst/>
          </a:prstGeom>
          <a:noFill/>
        </p:spPr>
      </p:pic>
      <p:pic>
        <p:nvPicPr>
          <p:cNvPr id="19496" name="Picture 40" descr="http://images.productwiki.com/upload/images/spalding_cross_traxxion_official_nba_game_ball.jpg"/>
          <p:cNvPicPr>
            <a:picLocks noChangeAspect="1" noChangeArrowheads="1"/>
          </p:cNvPicPr>
          <p:nvPr/>
        </p:nvPicPr>
        <p:blipFill>
          <a:blip r:embed="rId12" cstate="print"/>
          <a:srcRect/>
          <a:stretch>
            <a:fillRect/>
          </a:stretch>
        </p:blipFill>
        <p:spPr bwMode="auto">
          <a:xfrm>
            <a:off x="6062712" y="1990754"/>
            <a:ext cx="1223932" cy="1223932"/>
          </a:xfrm>
          <a:prstGeom prst="rect">
            <a:avLst/>
          </a:prstGeom>
          <a:noFill/>
        </p:spPr>
      </p:pic>
      <p:pic>
        <p:nvPicPr>
          <p:cNvPr id="19498" name="Picture 42" descr="http://t1.gstatic.com/images?q=tbn:ANd9GcRDrWc51AAY_zQcgwNsK6Hq7TKq_cq1KFCHlpM2D1NaAPX64B_1xQ"/>
          <p:cNvPicPr>
            <a:picLocks noChangeAspect="1" noChangeArrowheads="1"/>
          </p:cNvPicPr>
          <p:nvPr/>
        </p:nvPicPr>
        <p:blipFill>
          <a:blip r:embed="rId13"/>
          <a:srcRect/>
          <a:stretch>
            <a:fillRect/>
          </a:stretch>
        </p:blipFill>
        <p:spPr bwMode="auto">
          <a:xfrm>
            <a:off x="6215997" y="3231866"/>
            <a:ext cx="999209" cy="1411580"/>
          </a:xfrm>
          <a:prstGeom prst="rect">
            <a:avLst/>
          </a:prstGeom>
          <a:noFill/>
        </p:spPr>
      </p:pic>
      <p:pic>
        <p:nvPicPr>
          <p:cNvPr id="19500" name="Picture 44" descr="http://t3.gstatic.com/images?q=tbn:ANd9GcTdY9SScmfCf0BWwmVGvCGi1ZM-7ieQyzybqXn7Nl8hjzySOPb1"/>
          <p:cNvPicPr>
            <a:picLocks noChangeAspect="1" noChangeArrowheads="1"/>
          </p:cNvPicPr>
          <p:nvPr/>
        </p:nvPicPr>
        <p:blipFill>
          <a:blip r:embed="rId14"/>
          <a:srcRect/>
          <a:stretch>
            <a:fillRect/>
          </a:stretch>
        </p:blipFill>
        <p:spPr bwMode="auto">
          <a:xfrm>
            <a:off x="4445256" y="3500438"/>
            <a:ext cx="1555504" cy="1071570"/>
          </a:xfrm>
          <a:prstGeom prst="rect">
            <a:avLst/>
          </a:prstGeom>
          <a:noFill/>
        </p:spPr>
      </p:pic>
      <p:pic>
        <p:nvPicPr>
          <p:cNvPr id="19502" name="Picture 46" descr="http://t0.gstatic.com/images?q=tbn:ANd9GcS5UToQQ1CXhRNcz69zCja1Va8ijA_9AYXNM0ujb9BQSXHc0fjE"/>
          <p:cNvPicPr>
            <a:picLocks noChangeAspect="1" noChangeArrowheads="1"/>
          </p:cNvPicPr>
          <p:nvPr/>
        </p:nvPicPr>
        <p:blipFill>
          <a:blip r:embed="rId15"/>
          <a:srcRect/>
          <a:stretch>
            <a:fillRect/>
          </a:stretch>
        </p:blipFill>
        <p:spPr bwMode="auto">
          <a:xfrm>
            <a:off x="6215085" y="4786322"/>
            <a:ext cx="1214435" cy="1762117"/>
          </a:xfrm>
          <a:prstGeom prst="rect">
            <a:avLst/>
          </a:prstGeom>
          <a:noFill/>
        </p:spPr>
      </p:pic>
      <p:pic>
        <p:nvPicPr>
          <p:cNvPr id="19504" name="Picture 48" descr="http://t1.gstatic.com/images?q=tbn:ANd9GcSUKk9bx9mg3B75FdU6MKGOjMqR4qDZ1Swol2fzLfakMsM5yZVM6Q"/>
          <p:cNvPicPr>
            <a:picLocks noChangeAspect="1" noChangeArrowheads="1"/>
          </p:cNvPicPr>
          <p:nvPr/>
        </p:nvPicPr>
        <p:blipFill>
          <a:blip r:embed="rId16"/>
          <a:srcRect/>
          <a:stretch>
            <a:fillRect/>
          </a:stretch>
        </p:blipFill>
        <p:spPr bwMode="auto">
          <a:xfrm>
            <a:off x="285720" y="428604"/>
            <a:ext cx="857256" cy="785818"/>
          </a:xfrm>
          <a:prstGeom prst="rect">
            <a:avLst/>
          </a:prstGeom>
          <a:noFill/>
        </p:spPr>
      </p:pic>
      <p:pic>
        <p:nvPicPr>
          <p:cNvPr id="19506" name="Picture 50" descr="http://t3.gstatic.com/images?q=tbn:ANd9GcSrtte5IsbhmJG8eugqehiMpubZnE4PQz6JMnNTu9KqqlcCPZnb"/>
          <p:cNvPicPr>
            <a:picLocks noChangeAspect="1" noChangeArrowheads="1"/>
          </p:cNvPicPr>
          <p:nvPr/>
        </p:nvPicPr>
        <p:blipFill>
          <a:blip r:embed="rId17"/>
          <a:srcRect/>
          <a:stretch>
            <a:fillRect/>
          </a:stretch>
        </p:blipFill>
        <p:spPr bwMode="auto">
          <a:xfrm>
            <a:off x="3128952" y="3643313"/>
            <a:ext cx="1228734" cy="1023945"/>
          </a:xfrm>
          <a:prstGeom prst="rect">
            <a:avLst/>
          </a:prstGeom>
          <a:noFill/>
        </p:spPr>
      </p:pic>
      <p:sp>
        <p:nvSpPr>
          <p:cNvPr id="19508" name="AutoShape 52" descr="data:image/jpeg;base64,/9j/4AAQSkZJRgABAQAAAQABAAD/2wCEAAkGBhIREBISEhQUEBEWFBUQFBQUEg8UFBUQFBAVFBUVFRQXHCYeFxojGRQVHy8gIycpLCwsFR4xNTAqNSYrLCkBCQoKDgwOFw8PFykcHBwpKSkpKSwsKSkpLCkpKSkpKSwpKSkpKywpKSkpKSwsLCwpLCkpLCkpKTUsLCkpKSwsKf/AABEIAOEA4AMBIgACEQEDEQH/xAAcAAEAAQUBAQAAAAAAAAAAAAAABAECAwUHBgj/xAA/EAACAQICBgcGBAMIAwAAAAAAAQIDEQQhBQYSMUFRBxMiYXGBkTJCobHB8FJy0eEUU4IjM0NiosLi8RUXk//EABoBAQADAQEBAAAAAAAAAAAAAAABAgMEBQb/xAAjEQEAAgICAgICAwAAAAAAAAAAAQIDEQQhEzESUSJBFDJh/9oADAMBAAIRAxEAPwDuIAAAAAAAAAAAAAAAAAAAAAAAAAAAAAAAAAAAAAAAAAAAAAAAAAAAAAAAAAAAAAUbDZ4bT+uTltQovZgpWc1vlbfblFu3ivEyyZa443ZE2iHuHMjYjS1GHtVIRz2bbSvflZHL6+PnNpznJu7lnJt3fHu4Ee/j++ZyTzfqGfkdWw2maFSWzCpGUs3ZPOyGkdKQo7N85Sdoxyu+LfglmcywmE26kINtOUklbuTbb8Ej1mj9WZ3cpycns7Cbb7MOSuXpnveOqrRaZ/TYVNbaai3sTvdLddZ83wyJ+jtLKsrxjK3PKydlk+/PcQqeq1P3nK/c7fE2eBwEKMNiCaV28883vNqeTf5el0kAG4AAAAAAAAAAAAAAAAAAAUZUowNLpbWulQnsNOc+Kjbs+N+PcecxevdaT/s4wpxX4u09/PJfA0ONqPak27tyeb3t3IOIqO9lw4d/HzPIycnJM9Tpz2vLd6S1rrVouMp7MWmmoLZTT334v1NPWnsrv3pW+LMNNbLbk7PgrXd+bXDzsXbTfC27OWbvztuOa15t3aVJmZ9q06Td5PK+av4l0als169xfDD8c5PvubPRmhJVpKMVv3u2SXNlYmZnVSI+mXUHAyqYt1WuzSi83zknFJfFnTEQtEaKjh6apxz4tvjJ72Tj2+Pi8dNT7dNY1AADdYAAAAAAAAAAAAxYjERhFynJRit7bsgMoPJaS6R8NSbUNqq+7sx9Xn8DQ4jpWqe5Sgl37Uvk0Vm0Q6KcbJf1DpZQ5hS6WKt84Un3duL9bm1wnSrRllOnKL42kn8yIyVaW4Wesb+KzB9I9SWKjSlRgqcqnVq05bcY9a6fWSvk1ePBcVme+OF6dxlJ46rXw+1s1FGvay2o1YvtW4Wbz8Zdx1vBa24SpGL6+lFyipbMpqLTavazJiWN8cxrpuSjIX/ncN/Ppf8A0h+pD0nrFTjTbp1IS4bSknGPi0JtERtn8Z+nidadHKFareWxDbcr2u3tJSaiuOba8izR2gcRiVejSVGm37dRtNrue+3gj0GHxujoWqVJRxFXftuE5dr/ACRatl3ZmbEdINKL7NObXOTjH4Zs4v40TO7Sr4LTPUMGE6N45dZWlLmoRjFX455/I2tHUfCR92T8Zy+hAodItFu0ouPhJP5pG80fp+hW9iefJ5Py4PyN64cX6iEzhmvurBR1Sw0d0W875zk0bShhowVoJRXJIy3BrWla+o0rqAAF0gAAAAAAAAAAAGr1h05DCUJVZ8Mor8UrZIERtg1m1ppYKntT7U37EE833vku845p7XGtiptzllwinaKXcjU6waw1MTVlUnJtt+SXBLku40/X3MrWe3xOLWO7e20/jiRQ0yo747RpYmWLMZs9ivGrLfrSFCp7S6t9yvYx1sJGXsTi+XaS+e41CSt95GWEHl37vArMw3pxLR1W3SSqcotPajtJ/iVmuOa5r5Gxpww8ryqVVF522dp+HDka7C6MlUezHN2+2bmlqBXdtyy5/Qne+nLlwVxX3a+pQ6s6C9iorWSvsyvxbdvP4E7Fay0XTpUoRnsQ3ptLbn+KT9SRV6O6kYri1va3NZWsuD3kavqNWSTttXV01b0I3pF8eHLETN0GrrLP3UocLp3fqRqunK3Gc1xzd/QnYjUyuuHes/UsWp9dJtRUkuCedrcET8pkrj48ddIcNNz4tSXekTsFp53vG8H45GtraKlF5ppZpXXFPMiu6uuP0I/1acGO3Truq2vyuqdd5blLkdAhNNJp3TzTR8w0MW4yWeR2Do/1ocrUKjun7DfPl5nRS++peHzeF4/yq6AADV5QAAAAAAAAAAKHC+k7W14jESpwd6VNuEbPJtb5ebXokdd1s0n/AA+DrVE7SUXGP55dlfO/kfNOOrXm/EiXXxqbtthnVL6byI1zJB8DG0Pdw20lwkZXOyREjIyyqX8lYymHo47JEJXZsMJBzeys+Nu5GqpSJmGrWkmuWZSXbW/T1mqaiqjfG179x0HDVU7HKMFpTq22t9ja6L1mqOoo3VnlndL/AKFZ08jmYLZLzaHT+ui0WvZtwPO0NIpe8n4PIkLSN1vL728rxzCbioI11Gr7XC31vb5EPG6XSvnws+C57zzmM1lauk+Xkrb+97iIt26K4LWrtl1uqwttLK+9rml9+h4idW7beXgbLSumOtst1rvnmzSvj3ZlnfipNKxtfFqzPRas6RcWlfOLuvmebuiZoyq4zUuF7FoVzRFqzD6R0NpFV6EKi4rP8yyZOPGdHWOUqcqd/wDOvk/oezR0RO4fKZK/G0wAAlmAAAAAAAA8D0v41xwtOmvem5vwhH9ZfA4NXlmdm6Zqn90uUJP1l/xOMVSsvQ43VViL0WIqikvSxyzRMqMEGZlIxl347LtoyQqWMLZXrMkuV/jYrp0xk0lxr5CNfinZkaEsvveWuQ0tN2yWlZr3n6/QkUtYKkfeb8zR7RVvlu7xplPxn3Db4nTEpq18vu7ZBliXzI+2/QpTmr3eaJ0iLRHTJKoWKWZa2NvK3mWhSZhcmTcHG+a3XIG83ejqdolpct79adE6NcQ41Yrg7r1R1I5BqVPZr0/zJ/E6+jTH6eByo/PYADRygAAAAAAAOW9Mce1T/J/vZxvERzO19L1L+6fDYa/1fucYxMSkz29Dj/1RkVSKxRUrL0KToiXoJF2yUl0Vso5F1sgoFJy4FZbRdWL8i24CYTOQRddsviy9IllOVHki0kSpXL6eFRO2cXRoxZeoE2NIKjmRs8kmDo3VrZt7+Ru8JSy+9xDw1LI2uFjZESwtbcvR6qU/7Wl+dHXTmOomH2qyfJ/udORtj9PJ5M7uAA0cwAAAAAAADw/SlhtqjSlyco+tv0OI6QwubyPofXbA9bg584tTXlk/mcM0nQab+8zG/t3caenm50WhGJOqK5j6pFdu+ssKWRVIydSXbJEy1iVFEo6ZVlWVW2okgoFyiVsTEImyxxv3IKJkijJGBKu2OMTNGJXZRdFEIla0ZaVMojPSiETKTRj2fM2WHpbvvMwYeldG1wVDNBjMvcdH+DspS5fN/bPamo1YwPVYeN/al2357jbnRWNQ8rJbdpkABZmAAAAAAAAxYiipwlF7pJx9UcN1l0c4VJJrNNpndrHO+kbRNp9YllJf6lvKXjp0YLatpyOrAxbFifi6VmRGjF6dWOxSxkaLbENYlY4lWiriUsFlRslQBVby9RLYoy2CFEiqRcV48wgiiZhqd2RacczaYKn+wUmemwwdP4Hp9VdEOrVjfd7T8EafR+EvY6bqxozqqSk1aU7PwjwX1L1jcuLNf4w3EY2KgG7zwAAAAAAAAAADV6x6M6/Dzj7yW1HxS3eaNoUEpiddvnXS9DZm0amR7/pK0J1NfaS7E7zj437S8n80eAqo55jT1cdtxElyhapFUyHRErZFRIWIX2FUhYJA2vSKxKFwVlVF8UWIviyVZlmo7zd6PpbjTYdZnptG0L28kQztL0+q+jOsqRT9ldqX5Vw82dESNLqto/q6W0/ann/St36m7Oisah5WW3ysAAszAAAAAAAAAAAAAHnde9B/xWEmoq9SF6kObsu1HzXxSOA4jefT7OFdJ+rf8JituKtRrXnC26M79uHq7rufcUtH7dXHvr8XjVIvTMDkXqZlL0KslyqMe0XKRDRfcrEtuXRBtemVLUXBEyIuRRsugiVU/R1O7Peaq6LdWpGPBZyfJcfvvPI6Fw13f08TsWquh+opXkrVJZvmo8ETWNy5M99Rpu4xsklkll5FQDd54AAAAAAAAAAAAAGOpXUd7L2aDTWFqy9m9gJ1fTlOPE8vrjVo47DToSspe3Tl+CqvZfhvT7mzXYvR9bkzV16FRb0/iNJjrty2unCUoTVpRey1yaLOuPT6z6PVRqVnGolba5rlL9Tx+Iw9SOTi/FZozmjtpn+0qOKRnhVTNTTw05PJPzyJscI0sr35/sR45aRyo/aapl6ma7ZqLhcr1dR8LEfCV/5FPtsVWRf1qNWsDUfBkilorEcIuXqPHJHJpKdGaJWEoOckkrtu1l9DHgdV8bUaSotLm/2Oian9HtanKNSpk1nuHwlS+euunpNS9TlRjGrWS6zfGGT2e985fI9iY6FPZikZDWI08+1ptO5AASqAAAAAAAAAAAAABRxKgDFLDRfAwz0bB8ESwBqa2rdGW+EX5IiVdSMLLfSi/wClHoQB5d9HuD/lR9Cn/rvBfyl8T1IA8xHo9wS/wo/EkU9SMGv8GHob8Aaqlq1ho7qUF/TEl09GUo7oRX9MSUALI0UtyS8i6xUAAAAAAAAAAAAAAAAAAAAAAAAAAAAAAAAAAAAAAAAAAAAAAAAAAAB//9k="/>
          <p:cNvSpPr>
            <a:spLocks noChangeAspect="1" noChangeArrowheads="1"/>
          </p:cNvSpPr>
          <p:nvPr/>
        </p:nvSpPr>
        <p:spPr bwMode="auto">
          <a:xfrm>
            <a:off x="63500" y="-1028700"/>
            <a:ext cx="2133600"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9510" name="Picture 54" descr="http://www.esferabit.com/wp-content/uploads/2012/05/apple-full2.jpg"/>
          <p:cNvPicPr>
            <a:picLocks noChangeAspect="1" noChangeArrowheads="1"/>
          </p:cNvPicPr>
          <p:nvPr/>
        </p:nvPicPr>
        <p:blipFill>
          <a:blip r:embed="rId18"/>
          <a:srcRect/>
          <a:stretch>
            <a:fillRect/>
          </a:stretch>
        </p:blipFill>
        <p:spPr bwMode="auto">
          <a:xfrm>
            <a:off x="7286644" y="4643446"/>
            <a:ext cx="1785950" cy="1801480"/>
          </a:xfrm>
          <a:prstGeom prst="rect">
            <a:avLst/>
          </a:prstGeom>
          <a:noFill/>
        </p:spPr>
      </p:pic>
      <p:pic>
        <p:nvPicPr>
          <p:cNvPr id="29698" name="Picture 2" descr="http://t0.gstatic.com/images?q=tbn:ANd9GcSDEm72z4ytVspZ1Te8a6xsXoyAT_wRExW1pjeb_7NqMZfDy7u7"/>
          <p:cNvPicPr>
            <a:picLocks noChangeAspect="1" noChangeArrowheads="1"/>
          </p:cNvPicPr>
          <p:nvPr/>
        </p:nvPicPr>
        <p:blipFill>
          <a:blip r:embed="rId19"/>
          <a:srcRect/>
          <a:stretch>
            <a:fillRect/>
          </a:stretch>
        </p:blipFill>
        <p:spPr bwMode="auto">
          <a:xfrm>
            <a:off x="0" y="1500174"/>
            <a:ext cx="1241798" cy="1214446"/>
          </a:xfrm>
          <a:prstGeom prst="rect">
            <a:avLst/>
          </a:prstGeom>
          <a:noFill/>
        </p:spPr>
      </p:pic>
      <p:sp>
        <p:nvSpPr>
          <p:cNvPr id="29700" name="AutoShape 4"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9702" name="AutoShape 6" descr="data:image/jpeg;base64,/9j/4AAQSkZJRgABAQAAAQABAAD/2wCEAAkGBhQSERQUEhQUFRQUGBcXGBQYFRoYGBUVGBUXFR0XFxgYHSceGB0jGRcYHy8gJScpLCwsGB4xNTAqNSYrLCkBCQoKDgwOFw8PGiwdHx8xLDAyLiksLCwpLCwrLCwpKSkpLCksKS0sLikpLCwpKSwsKSkpKSwtKSwsLCkpLS0uKf/AABEIAOEA4QMBIgACEQEDEQH/xAAbAAABBQEBAAAAAAAAAAAAAAAAAQIEBQYDB//EAEYQAAIBAgQEAwUGBAQEAwkAAAECAwARBAUSIQYxQVETImEHMnGBkRQjQlKhsWLB0fBDcoLhFTOSshbS8SQ0U1Rjk6Kjs//EABgBAQEBAQEAAAAAAAAAAAAAAAABAgME/8QALBEAAgIBAwMCBgEFAAAAAAAAAAECEQMSITFBUWETMgQicZHB8KEUQoGx8f/aAAwDAQACEQMRAD8A9xooooAooooAooooAopkkoUXJAFQJ80/IPmf6UBYs1udRJc0QcvMfT+vKq6Qs/vEn9vpTlgoDq+bOfdUD471xbESH8ZHwsK6iOsjxlxTJFIuFwgU4mRdRZtxElr3tvqY2NhY9NjcCqC8zHMY4RqnmCDoXktf4Am5+VUf/jjCsWEazzFLatMRAUE2BJkKgX6Gsdg8ieXFJGp1YzzPJiWld1jjuU1FWA8xPJbWIKnretJmnBsdlhSSWTEsAplLkeHGG1HyR2VRfoQefO5FCEqLjqIoX+z4sINY1eGhHk94+WQkhep5etS8t48wsunTiDGW90Sao9XTYv5Tv60mP4UwMMI1xkbAXR5Fd2tudm3JO5v86xWfZNJEsb4hGOHZvDiMzh5MOXsdTgLpdTp/EpIC7dKA9ZTHyDqCPX+oqRHm/wCZfmP6GvDuHeLXy6ZYmlMsF7Om1o7/AIoiGPTewsD2vy9oEYIuNweR7g0BaQ41G5ML9uR+ld6z7wV0ixTpyNx2O9KFl5RUGDNFPveU/p9amq1QotFFFAFFFFAFFFFAFFFFAFFFFAFFFQs2zNcPE0j3IFgFAuzMTpVFHVmYgAetAtyZqqDiM0A2Xc9+n+9Y7L8/klk1zyIqnUNCgaE/hM7uI2Ycj4atbkTWg09fqeny/rQ3KDjyOZixuxuaesdIorstU5iKlOtRRQAaweeZWzSYvw4YHxPio3iSxo5TDPCFWRPEIWyOhvc8g2xNq3tV+a5R4ul1bRKgIV7agVPNJFOzoeq/MWNAYbCYiVXZIJcKcVGGRxCsZ1QSN4itGqhFeVNJuoHukX3rW5BLh1WyzK0p98udMhb+JH8y/A/rzqjzDKSsRi0vgw8jSS4jDoZQ4YEEI6+eEE6dmXYCwPWoOLhmMcUUOOw04MpLPL4ZMMQjNkHjGRyC9rk6iLjoKAtcv4ghnxMssskYSA6IwW5sCRqUc2Ox5A7mn53nqF0MjfZ0j1SR+IjankKmNJJEAvHErMd3sWNttt6LEQz/AGOAjE4aHELIxlQPFCZIibBRJAd9I3DADV1A5VNwOUrNHHrhaeeMaEnjeWNRGL2D4iUKzm7N5kW/m8tqATCfaVgkfEmOZJotMIvFJ4k0llj8JkRSQRd2JFhqFgNJvt8DhvDijTmURFv3KqFv+lV+VZD4ZR5CpaNdESILRQJbTpiU73tsXO59BtVvQBamlKdRQHJoKSKRkPlO3bpXauUlAT8PmAbY+U/ofhUq9UA3a3ra1r32BuP129DWYnz5osWfBYaif/d3jmgMthYhHkJikboDpW9rA8rxnSEHLg9HoqDk+bJiIlkjvY3BVhZkdTZkdTyYHYip1DD2CiiigCiiigCiiigIObZsmHjLyX5gKoF2djyVR1Jt+hJsATXmGP4sfFSu0jAwQrrEUTbFzeNYhLsXdjIFLL5QC1r+8LL2l5gDiAjkiKKLU4VrM5kYqIl7F9IBbouvpcGglDs0Mdg2KWzQ4aPywYMX1a5fzvbnfflc9Dhs9+HCtNvqd48lllxRjRlMsYXx5yoKYe4uIcOh2UKNr2HI8gCTf5LnxLGLDLPiwD555JFSMN6HTy67fK/OsyMxKK2AZ7Yiee2IxGpdB1m7aTtvay2IH4hWg4gzMYeKDCYEr4kvlGkhiqjYm/Rma/mO+zH4Q6zTlUa+nb6v8GsaUA2LLrI5X32/h59RXRpgttRAuQB6k9BXnWcWyyNI4CDiprmWUjU+nlsTuLtew/hJO9aHKTJhoDiMxmLHYhCq/dk8gAoBeQ3tbp+taUjyzwVHUnd8eTU0tUeQ8QjG6nSOVI0awZ9IDkflsST69ByvepGJ4ghWUQiWMykgeGGBYsd9Okb8ufb5Vqzg8ck6otKLUyWUKL8+ttv3Ow+e1LFIGUMORF71TBV5rjMSk0QghWSNreIxNiv3iKbeYcoy7cj7tutU7YzHPGS+BhaS48p0kFSjFjcvzVgoA/Fe1194a1XB5b22PpSLICbA0IZoT4pGfw8HFYFtJCqpIEkQU3D7lo2ka22koBc33nrmGJOK0+ABhj/isbOPuydxq/P5bW63q2LDuL9qJJAvM2ubfPtQC2ornNiAq6jy25epsP3poxAZCyWbY232JtcC46Hbf1oWjrekLVRZXxXFPI0BJjnFxpsedt9Ooe8vPSe3xqvzzipsIVjmgeSJgQZS4OoW307b7b2ax9SN6zqR1WGbemtzUyzWANiQTba3Xrv/AHuKh5liRGkjy7xAAkBSWH0572I5W77Vmc34kxECxzRCOXCSaSPKwcDsxvZSdxe1r9L1EzjD2jGZYGWRb2ZwWLbXsQQSfdbYoSRbla1TUdY/D8auv++z7EjE8VeOrGKJMThgPvYzqTEIvVrXsy36i/KxtzqLjMLFHCsqM02XSkCSJiWbD3OnxYid0KtsR09bizcxxCquEzOJdOor46psCGOhj9VI9fL23TCPCmKxuCaSPwpwSq+IAiyMtnS9/K2/Ln5F61Du0kvl/a2f2LPJsfPEzEMxZHeOciEyh2iCiKZlVg33kLRklbnydr1vMozNZ4lkUqQeeltQuDY2O36gHuAbivO1wH2bT9oeaCVtCfbIpS0MpVQiCWNxpQ2AA1LY/m61acKY6RMbJFKFDtbxdIsklwTFiFB5E6XjcfmCVo804Jq0b6iiiqecKKKKAK5YicKpJ6fqe1daqM2nuwUdNz8f/T96AzWf5H9okhc9ZU8Q90VZiPkGa3+qs1gj9nwWNxLX8d5ZIr/kYNpHwAZibfwjnXoMf7fvUDOckWbCzRgAGS73A/xbhg3/AFKBWWj1Y87SUZcGGjCYLLBIVVp8UbXcBvIdR3DCxGkA+rOL1L4V4eXD4Y5hISJFR3UGxXSRYEjmS24vf8Vd/aDlDLhMMbXEFkcjpdFUH4alA/1Cp3tDQx5cqILLriQ+iKrEfqq1mj1+prikv73/AB2M/k8s2KxIx+IiJhiuSYwLAxp5dKFtbAMbm19x9G8RcQf8SxGHhw4cR3A8wt53YjWbEiwQbb/m71c46HwsiAW4ukZY33+8lUn6hrfA1Y8A4ERYFWY/8wtIfhso+Oy3+dPBp5FG8iXtelEribEjBZewi8tlWKM9VLbX+IXU3xF6pPZjw3pQ4px5nuI79Fv5n+LHa/YetZfh3DNmOL0YiSUqRI9g525WVdV9I81thWi414knwfh4fDgJF4VtTJdiB5LKx5WFje196X1MvHKK9GO8pbt+CCcxxGY5hoSR44kZtJQ20xKRqY294sQLXuAWHTnseLeIBgsNcDU7nQiE2vtcsTzIA3Pckd6jcD8LHCIzMyu0oTkCoVdzbe97k3v6CsjxHmMuZYtYYYirRB00symzBvOxPK2y9+VXhGdMMuVRXsjybDgHHSz4d5ZQBqchbE7hRYmx/iJHy9Kg5bxE0uaPDECYl1Bix5GPXdkAHIswXcm/pV5icwgy/DKhbToXSlwfOyrewIBFzz+ZrK+y7DkeNiJfKGACkgi9zrZgTzGy8uxq9kclGLWTJW3QOOeK5oMUI4reVFLX5MfOQLC1xY/3103GGJePBSyL76BTcGxF2VSRb0Y1gOKcxixWYqUdTCREjSXsunUNRv6AkfKtZx5xLh2wskSTRvI5Xyq2rbWGO4uBsO9L5OksKvEq3fJP4QxjYrAhptyxkRumoajv9P2rH8LzPg8ybDs5MbMYjckg7XjYdjuv/Ua2vBcZjy+AMrA6C1gpJ8zM2wHO4INYjCYoYnOlkjDKFcHRJZGvGliCLmx1DluanYmKnLKq23O/tGwvgYqHEReRm31D/wCIjDf5g7/CtLxQi4nLmltb7pZ1/hOkPb02JX51nvaXFiW0F408FNRDoWazEW+8uBpB2tYW9au8HluGx+BjjSST7tEW+sho2UAeaO+kjbqLEcj1olyak6x4pvp1W5U8Nzq+TyJIHYAzJZY2c8g4ICg2AZr3Nh6032dx+Ngp8OZFVyzbW1MquiqSUNtS3BGx73tUXB51iMolEEw8SAksLDoTu0ZJ2Nzcoep6Xubfi3IxJGuMwR0yKBIGj28RCL6hb8QG/rYg32oWaSbTe0nafQhMfsEQwmNh8XCsx0zISbEsXsyXuCDc7G+22qkzJxg1jR1jxOXSkAFkBaIMNrOoAI02IPMgHe/OdlWZLmuBkSWwkHkc2sA9tSSgetr7crNXDhnJZZMBPhsUpUa5ES+5UD8S9wJfMvQ9DY1aOMpJXq5T3X5RzwV4MT9hlJmwuJQmC/msLEmO/Ubbdrowtc1c5NlbRxxFzqeNWhL2uXjWQtHvcWNgh9PMPWpuFyhESANZzAoVHI8y+ULcdjYAH4Cpj8zbkTcVpI8uTJZeYHE60v1Gx+P+/OpNUeWYjS9jybb59P12+dXlDmFFFFANkewJPIb1nWfUSTzJvVvmsto7fmNv51VIKAegrpSAU4VSCTR6hY8r3I726VwzjAJPBJG6llcWsOd77EdiDv8AKpQFLQqk0ysxOSBsCcMTceCI7+qqAG/6gDXDg/BumDRJlsyGRbdwJGt8rVeUsa2AA2A6VKOnqy06fNnmWSZU2DzdI9JVX16De90KMwsetrAH4VZe1TBEwwybELIQbCx8y7b35eW30raSYFWkWQgXS5XbcEqVvf4E7etGa4BZoZI2AYOpFvXmD6EGxFZ07Uej+qbyRm1xsQuFMd42Dgc8ygU/5l8h/wC2vPs7T7Fm/ijZWdZewKPYOPrr+gre8H5K2Fw3hMxb7yRluLEIxBAI78z86jcbcNpi4gCCHFwkigllLbWIA3U9b9ulGthizRhll2dkjjTKfHwcyAXYDWnfUhvt6kah/qrK+yrN31SYdnJULrQE+6QwB0+huDbltXoMIsqgncAA/EAX/WsdlXDLYbM3lhAEDDSVIufOAfIewa36j4VreyYssVinjl/gzHEmWnL8wWSMeQsJUHpfzp9bgejCthxbwpHjYhNDbxdIZGG3ira4VvW3I9PhU/izhlcZFYkh4wzRsPzW5HuDYf2KfwjgpIcJHFKQzR3W4vbSSSo37A2+QqVyjcvibjCcX80TJ+zniEo5wkpNrkRg81YXvHvyvuQOhBFdvaNw7YjFxXVlI8TTsdvdkBHXoT8D0NTeIuBfExCYiAlH8RWkt/CQdaj823Lqbcrk1rMRAJFKuAQwsyncWI3B+RIok6piXxEY5FlgueUZ/hLiFcdhisljIg0SL0cEWD27MAQR3BrFZikmVY5XiuYHIFt7MpPmiJ/MOY+R71ueHODUwUkrxsxEm2liDpUbgdz5jzNXLYdTbUAbEEbcmHIj1F/3q1fJzedQlLR7X0Kbi/IvteHMa2131RseQYdz0BGx+PpXDgvK5IcEkc19d2Onno1E3jv1sbm/Lzdq0ZWitUef1Hp0dClyXhyLDCTwhYSMWI7C2yg9lN7eh333qyXkR/f0+VdDXNhVRhyb3Yw0005jTDQgl60eFm1KD3G/x6/rWbNWuSTbMvbcVGVFpRSUVClTm8nnUdhf6m38qjqKdjWvM3pYfoKAKBjhSiiiqQdTqQUUILS6qSihR2qgvTQKNNAOD0haktRpoQbRppdJ7UWoBKBS0FTQD1akY021JQDr029IRTT6UA4mkNApDVIMamN/f6081zaqBhNManGmNUA1jUrKpbSj1uP0v+4qITS4d7Op7EfvUKaqiiioaM+Wu7n+I/ua6VwiO5/vrXcUIx9LSClqkFpaQUCgFvTZZQqlmNlUEk9gBcn6U+qjieSH7NJFNOmHE6PGHdlXcqQbaiL2B5etAeVcKYmfN8ykM006wgPIVjleMKt9KIuk2G5Hxsaj4hpBnS4bCT4nQs8cfmnd910mQm53Gz7elXHDWTjAGQ4fN8uBk0hiyqxstyALybczXfhrh7C4WaTEvmeElxDLJ4ba0CpJICDI3nux35C3M+loaM5nOfPic3ktJifs/i6SkDSFvCj8pKIh5nSd/W9aSefDQ4bE4iH/AIkrwxFV+0vIELzBolsrnzEXLXHK1O4FyPCZfiHmfMcJKWQotpFUqSwJJu55gW+dW3HkmHzCBIUzHCRKH1sWkVtVgQALOO5P0qgwXBeIWRZGxbZnILhY/AMzAEAltTKee67VY8e5guHwmGjw0mKTx2bEHxZX8VUCiNVO91B3Om/StvwfjMFgcIkH23CsVLMziZAGZmJvYt2sPlWa4uyLD47GeO2Z4NYwEUR61J0KbkX18ySx5daAq+K87nweXYLDLLIssyGeZ9ba7MfKmom4HT/QK2GRez5Gw0LTz4zxWRWe2KkUBmGqwF9rXA+VUfGnD+FxuKE6ZlhIwERdDOjAaCbWs4235fGr7L8+dZFM2bZc8Y3ZEWNC22w1GQ6Re17C9uVCGJ4yxss2ax4PDyzKsfg4YWlYEkAamYg7kajc/wANeicXcTDCrHhsOyfaZhpj1sAsSAWM0rMeQA2vuSOtZDIsgggxpxkmZYGV7yuF1gDxZAQGJ18gWO1XOV4DLfO+NxOCxeIlcs8rvGRbkqorMdCgdBQGEyvM5cLm8cZxMk0aTqmrxWZHR/LqtqK8nv6VqvbTnzRLh4Y3ZGJaRirFTpA0AXU8iS30qu4h4OwUuJMuGx+Aw6eTTGGWwZQPNs4G5F678XZBDjsV47ZngVGlFVNQawUb/wCJvdix+dQpu+CcC0WBgEhZpGQO5Zizan89iWN9gQPlV0TWNyvPmWRTPmuXvEL3SMRoTtYDUZDYA+nStekisAykFWAIYG4IIuCDyINUyKa5NXQ1zYVSDCaYaef7+lMYUBzY0y9OeuZNQpo/ttLVV4tFCjIf5/zqSDUcLZmHZm/7jXdaiDOlLTVNLeqQdSim3paAWuGKwEcoAkjRwNwHQNYntqG1d70XoDBcfZ5hst8EDBYaVpdflKIulVtvsh5k2+VX3D+Xw4jDRTSYTDxtKgfQIkOkNuouVG+kg8uteW+0x3xOZkaJfBi0RaljZha95GWw33ZuX5a9EPHsBhl+zx4i8UTMoOHdB5RpRbkcyxUAD+tCmZ/8YpJjnwmGyzCysHdFY6FDBL3Y/d2A8p61qcny6R5CuJyzBwppJDqY5DquLLp0C1xc39K8m4Ny+ESyPj0xajT5PCjlDFyfMSyC9rfXV6Vv8LmSQwiHK0xBnxb2V8QJCIgq2MrF9wos2lepBNiOYDOM+KsLgpCkWBw85Swmbw1VYmbdELBD5iAxt0tV3wfPhcdhBiDhcPH5nVl8NCF0HvpHSx+dZLiLgbFwZdKnjwyxhhMyrA3iyyFx5jJqJLb/AEFqhcF4qePKcyiWOXxANSLoYG0qiJyotc6QL7UBaZbxemMxDw4HK8PKFBYM5jS6Agaj93YXJFhcnetHl2AnaVFmyrBxxk+aQPG5UWJvp8MX3sPnXm3BsMUcGJXERYzxZCvhpFHKpbQrEAuo2Bci4/hFSuAMJirYydhOzw4d/CRtfmlcEAqrcyAD9aFNBkXFsOLx/wBljy/C6NUg8XSv/LS/n0+H1sNr82FaPio4fCJFoweGkkmmSFEMaLctfe4U8rV517MMdHgpZpcTHiAxRUS2HkbYtqYmw291f1rY4jNftmMixKxzDC4CKWUmSJk1zkWVUVhdiAAdqEK3MOLoxj2wWHy3CzOJPDVrKuprC/8AhmwBuL36Vo8qwErShcRleDijIN5FaOQggbDToF7navKOGcKjYp5cemKVWDteOOUMZWa/vILgWLV65wRhMMFlkwoxOliFJnL3JUE+QSb282/S/wAKBlv/AMAw3/y8H/2U/wDLUpYwoAUAAWAA2AA6AdBXW9NahBhrm1PZq5swqkGkf386YRSs1c2agGsa50rNTTUKWOiirH7IaKFK/Grpmf1sfqKVDXXO0s6N3BH03/Ymo0bVCnenCmA0oNUyPpwNNoFAONJS0gWgHFz3P1pNZ7n60Wo0UApc9z9aNR7mgrSBaAUGgk9/1oK0im4uLH4b0Aus9z9aC16S1FqAXWe5+ppC1BooBDKe5+tITQwrlroQ6GmGgNTSf7/SqBpNcjTjTGNAMJrmTT3NciaFEY0sK3ZR3IH1NMJqXlCapl9N/oL/AL2qMpqaKS1FQpX53DeIkc0Ib6c/0NVMTbVpXQEEHkdqyyroYoeakj+/iN6AlqadXJKSbEhQCbgH8W1gdtmN9r9Ol+1UySAacT/f6VScR56uFEcjuNDHQU03PK5ZSBe4HQ7H0NVvHWavBHBiIAty4BkO/kK69H+VgN/03sajZ1hilJpdzQ5znCYaPxZAxQe8VsdK9WsSC1uwudjapkEwdQyEEMLq3MG/I36g1ns8w32/Lj4YuzIsqLf8a+bSeh/Evxqk9mefDScM7G63aO/5ebKOxHO3x7VNW9HVYLxuS5jyi14W4wM08uHmIMiM+hwugOqkggrcjUpB3HMdrU32h5vLh0geFmBEh1AHY2QsFbpYkbg9Ae96znGmWPhMUMVCbK7awRzSTmQR2PP5kVqcdJHmWAvHa5AZdxdJVuSp7dR8Des2+D0PFji4ZFvF8+C7yLNkxMCSpsGBuvVWBsVPwNZYcQCDM3hdSA7ga73B1qGTUOliwF9/pVHwNxJ9knbDT+VXa1ydkk5XPo2wv6A8qm+07KDdcVHfYBJLcwR7r/uD28tNW1ljghHM4S4fBv8AMELQyBTZijgHqCUNv1tWS9nPEQmVoWUK6AMAD5SNgSL7ggkXHzq84az4YnDRyggtYBx2kXZgR6nf4EV5hiZWy3MtWkhUcsAD78LfhB6+QkfFRVb4OeDEpqcHyuD0PjvEvFh0dGdQsqa9BIJUhhY2IuNWm4uL1dZXihLBHIGDBlU6u5sL/O96iZzEuIwsijlJGSp+K6lP1sax/spzklZoGbYASKO1zpcfXSbepq3uc441LC2uYs0uH4g1Y6TD6kGjSBHyZvIrlrk721WsOgq4xk4jRnb3UUsbc7KL7dztyrzH2iu0GOSaPysyK4YfnQ6T+gX6+tbvNZ/GwErDcSYd2HqGiLD9KifJcmBKMJLqS8tx3jRh9Om+9r6rAi43HpanyuoKgkAtcKCRdiBfYdf9xWX9mufNNDJHI2p4iCCTuUYHY97FbX9RSZ1nohzKJHF0ljjUWO6N4z7gcjqOkH/KK1q2MS+Hl6jguhqzXMmo+f5h4EEkgAYoBYE2BJIUXPQXN/lT4FbQusgtbcqLAn0Hx6fCtWeenVik0xj/AH9K5wYhXBKm4DFb72JU2Nr8xe9j86fehkY1czT2NcmNCjSaueHId3bsAo+e5/l9apWrV5VhtESjqdz8Tv8AtaslRLopaKFCqPPcLZg46+U+h6H+Xyq8rliYA6lTyItQGYjmBZUbYSBgDqI3XmLixBA3uD0PKxvmjnUmJw2Ow63E0bMqr+N4w4U8ttR0upt+Ze9V3Fc8q4keGQZICZUtez6SYpdupBj3HPSzdqfho0xTjE4GQRYobvE/uyb3N7cx01AEGwvpI2y2e7HhUY6n/wA+vhj8vkXMsCuHL6Z4Le9zOkFA56kFTpbqD8r8Mpz9fCbAZgNIA0q55WBFrm22naz8theoeKw4xH2mQRNh8VhVLv4b3VmsxupXe/lbl35mpGfsMRlMM5YtIHQO2wN7Oje7Ye9b9CayehJP5ejf2fj6nbKM8bLZPAmbxMOxPhyINRUkjoOY33AuQTcXvu72hZTHGFxEYaOXWBcEJc7nUFHmBGnnYVW8XFXwmCmjAVQpjYKLBWCrt6WKsPlV1nZ/4hlySR7yJYlRz1KLOpHO9rkd9u9OlFS0yjk4t0ywQSvlpkmeOUtCXH3Vv8PVZrkgtfqAoJHKqP2YZWjGSTxJVZCoKqwCspUkaxbexBqTwTngmwrYNzZ1RwAfxRtcbf5S1rdgPWq7hCOXB41opbqGGktY6WIN1ZT0vfr+bvYU7My6UMkHs/wcxhkxebtHPdkDyJpLEXWMPZbix5i+3rVt7TTHFDBCmqxJ2Mjt5EAAB1Mb7sOf5aZjuF5ocw+0wrdBIJCAdwG98AHn+Pr1+NSfaJkks6wtGuox61IHMg6WFh/pO3rSnTCyweXG72S/ku+DMrhiwkTIulpI0d21N5mKg3O9utuXKvPcBhP+J5iwd3CNra+oFgi3KqNVxa5G1upreZLhpFy9EbZhCwsRupAYW+Ww2rOezXIpI5ZJZFZLJoUFSCdRUsfkAB8z2qtcHPHkjFZZ3v0L3iktgsAqxysSuiJWYKWty5gAe6Dvb1qo4C4OYCPGeNbWHtHo5qWK3Zr73Kg7DtUf2nZkXkhw6C7Aa7X3LN5VFuu2r61psfjxgcAAPejjWNb7XkK6f+67H0Bp1sluOKMY+6TMdx1jGxWKTDQoJGjLAaTuzEAsPMQLDT36GtNh8V9my5UxAaJhG0ZVgfeswAUrcNcb7HkOljVB7NMuJmkxMm4UFVY/ikb3j8gCD/ntRxjmrY3Fx4SE+UPoJvsZCbFtuYQX/wDyqdLOsopyWJe2O7ZG9lu2IlO9hFb5l1sD06HnXH2jYm+NSx91E+R1u39K2eeYbC4DDu8UaRuV0KyXVma1gSVO9raje/KstkPCEuLCYuaUm73COpbWiHqwI0gkEWAPeq10JHInJ53suDUe0XEgYOUbXYqP/wBgNvoD9K4cN5mwylXYnVHHMFJ7Rs4X9gP9NZjjHO3xbeFDG7rESXKXkBa7KDdAdIsGIvbnyFTc+xyYbLo8KkiO7LpOlgfLqLu2x2Go6Rfv6GrfJzWP5IwfLZf8IZorZdG7beFrRz6R76tv4LH4ipuSyl8OkpbV4oL3vstz7ov7oXlbppNZAucLlCob65yTbraTzf8A8l+pqThpzDkt9W7xvp9DK7AAfJr1bOU8KdtdXSNVFOHUMt7HlcWuOh+BG4+IpCarosz8RcGpujYhQ5A/+nGJCo9CdO3YEdalQYgOARaxJ0m/vKptqHoTuPQr3rVnllFplhleF8SUDoNz8B0/atbVZkWD0R6jzff5dP61Z1CBRRRQBSUtFAeYcSZYBjJUk1qpYYiGZPfgZgAzesesG/RTa9g16z2d4HX5LQGUiUpi4Lr4jxIJDGQpsr6De4JG1hY8vXc8yJMSouSjodUcq7NG3p3B5EciPlbzvOcumQGF7pOJfFw0xK6HdbHSCqBQSNV1tvfe5O+Gj2Ysl0v397lVhc7WLEw4kgeFiIVikCjZWVQjLYdtKm35SbU1MM+GEkaIcVgphsUNyNrA6hyddge9hyNQEwshlMQh8Jpd2w8yN4DOL7xSD3drldxbkGYWFbXh3IVguyB43YL4kRcyR37qxAvsDZufRuwiVnoyZYwW372+xnMn4cxIUoumXDSEF4idDdOQI8kgIHW22/cXuTcFiB/FhxElzbyMo0uvZ+p+OxHStIsYBuBa9uW3K9v3roDW1Gjxz+JnO/JwXKodWsRIH1atYUBtXckDmQT8bnvUoxg8wDSXpb1o87bZ0B/Wiud64Y3MUiF3YDsOregHXmB8xQhLNBNZebjMBgFiLDXY73Ph398KBf3QTbpdOerZ+Nz6ZHcaAQsukfdv/wAsAm+oGzFuYI2AvcGgsvGwEZfWUBe4OojcWAG30FRs1ySPEFPFGoJcgdNR2ue/luPnVblfFniv4bRFWs7ncWjjUqC0hawG7WIF+V+tXOFxqSreNgwuR15j0I/u9CqTRwxOFZYfDgIjNtKta4jFjdrdSOg5XqoybhiLAq8pJeQA3c+ay9lAFyT6bnlWivTWF+f923qUbWSSTV8mCzXKMVj51LoYYV2FypKqdyxAJu5FtuQ2HxseJs/8KMYTCIxkCqgVFJ8NNIsL/mIN/QEk22rVTEkGxsbc+dj37VEXDiJWMSXcjmTu7E83bc8zcnc8+dSjr691a2XCKTLDHleC+8t4r+ZxcankttGtuijryF2PWqzJuH48TFNjMaCDMxdTqK6Y1G7+oNrC4PlUd6s8VwvGzGfGyGUj8G4jFztGqC5IvYBb3PW5JqJmeFxOOsrAYbCixa7KWZQL8h5RYcgfKO5tUOikne9N8v8ACKeTCYjMW8eRrYVXdQ1kVkjB1OwS92OwBbupsLAiu2c4sY94sNhLGBLEuB5QANAte2yqSB3J9L1LzDMlxCpgcBbwgumSUe5HEOfmPvX3Jb8VyATqa1ekCySYgYWQ4fBxxBZJANQkZQ25ub7gtcoRcKOesCodU+r2rjx5fkXMM+U4hpkP3eDjMcX8UrgoCPT3jf8ALHetJwORJImGNyYIYtZ9QqkoT3vIg/0MPw1iLhQCY7GInThbOwSQ2GvEyFQHa5A0KNwNICi5PrPs+4cbDQGSW/jznW+r3gLkhWt+K7Mx/icjkBRGM+nQaoCloorZ4QooooAooooAqn4n4eXGQNETpPNWsDpYb7g8weo/mAauKKFTado8kyXEPBK2HnlZXBsMPJIWR+zIJF1AG1wUeT1HbWRWAAHL43/U860+JwCSW1qGty9Pn/KoOLyQEXj2PY8j8+lRKjU5anZVhqdeuckZU2YEHsaQGqcztelBpgNKKoExRfQxjALj3Qx0gm/f6/PtzrN4Xh95pXebUF1AnULNIVtp8tyoUAsA1yeg2NaSZSUYKbMVYA9iQQD8jWHyrIc4SaNpsWkkYN3QSG7C1tvux1t1FAbnC4NIxZFVR6fG/wC5P612rJtk2PPjf+0SLd5DDpkQ6EIXw1cNH5tJDXsdwedQ8synNlljM2IDxgt4gDoLrYhdNkUg33PmoDYYzBJIpV1BBFj0Nrg2uNxuo69BWaxmSTpOrQszk6rudIYAFToZjfYgW5bhQNr1yhynMdDa8TLr1SaQDh9Oix8O5Md730359bdDVbgsvzsTp4k6GIOus3iuY9QvsFvcrfYGgN5CW0jXpDW3Cklb+hO9v79aU0O1MJoALUhNITTS1CCSAG1wDblcdwR125Ej51Dx2EWQkyAuii4jG4Y92F/OegB2H61KJphaoaRQZjlRlGiV3RWN1wuHC7gfika3m9WNlv61WCVQFijEZWJgVgjcyIJLgiTFzAWc6rERJdmYAb7adhDkTTsbCy7FiR5WPLz2N5LDkp2HW+1aDLeF4YnEhDPIL2ZySEvsfDT3Y/8ASAT1rJ1WTamV3C3BcUIWWVNeIPmLP5ihO/lHIMebMNyxO9rVqAKKWtHNtvkKKKKECiiigCiiigCiiigCiiigOU+GVxZhf+XwPSqjE5GRuhuOx5/XkavKKAyjKVNmBB9RanA1ppYQwswBHrUGTJV/CSvpzFAVS1SZguIhmWSMtJGdmRm2G4N7KLIAAdwCeXO9hpnylxysfn/WuJgYc1YfKqQpsv4rglHMod7hgRa3ZuR/vrcCwhzCNxdJEYXVbhgRqaxVdup1LYddQrhmGAD6SI4nINyXuCLXIsQNzcnn8ahRZeyKyLh4RGxDELMwJYFSCPICCCo6jkKA6z8TQiwQmQkBgFsPJqK6rtYaQQbne3M7b1Cy0YqWTxJC0S7jw9rWB5aSDY9C1+/LYC2weEVVB8NEfckDzWYk30sQDY3J5D3jtzrqx9aAGpppyi/IE/Df9q6rl0jckPz2/egIpauZaraLh9j7zAeg3P1NWOHyiNPw3Pdt/wDaoKM/hsukk91dvzHYf71cYPIEXd/MfoPp1q1FFCiKoGw2paKKAKKKKAKKKKAKKKKAKKKKAKKKKAKKKKAKKKKAKKKKAQ0ClooCLjelVU/OiiqQ4dqk4bn86KKAu05UtFFQAKWiihQooooAooooAooooAooooAooooD/9k="/>
          <p:cNvSpPr>
            <a:spLocks noChangeAspect="1" noChangeArrowheads="1"/>
          </p:cNvSpPr>
          <p:nvPr/>
        </p:nvSpPr>
        <p:spPr bwMode="auto">
          <a:xfrm>
            <a:off x="63500" y="-769938"/>
            <a:ext cx="1609725" cy="160972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9704" name="Picture 8" descr="http://flamsele.info/img.php?fl=b4l4t4v5y2w2v2w584i4t5a4i5q5g5k4h524r2o47474r5m5c4p2g5j4g4u2b4q454q5v534g474v2358424m4o4o4p4q4i5w5m424c3j455y4m3j4l4z3"/>
          <p:cNvPicPr>
            <a:picLocks noChangeAspect="1" noChangeArrowheads="1"/>
          </p:cNvPicPr>
          <p:nvPr/>
        </p:nvPicPr>
        <p:blipFill>
          <a:blip r:embed="rId20"/>
          <a:srcRect/>
          <a:stretch>
            <a:fillRect/>
          </a:stretch>
        </p:blipFill>
        <p:spPr bwMode="auto">
          <a:xfrm>
            <a:off x="3000364" y="357166"/>
            <a:ext cx="1285884" cy="1285884"/>
          </a:xfrm>
          <a:prstGeom prst="rect">
            <a:avLst/>
          </a:prstGeom>
          <a:noFill/>
        </p:spPr>
      </p:pic>
      <p:pic>
        <p:nvPicPr>
          <p:cNvPr id="29706" name="Picture 10" descr="http://t0.gstatic.com/images?q=tbn:ANd9GcRnr16j-pzP069Zh4yvxxPqiw9O88q3B-o3ZSrNUMqIm4RayVdr"/>
          <p:cNvPicPr>
            <a:picLocks noChangeAspect="1" noChangeArrowheads="1"/>
          </p:cNvPicPr>
          <p:nvPr/>
        </p:nvPicPr>
        <p:blipFill>
          <a:blip r:embed="rId21"/>
          <a:srcRect/>
          <a:stretch>
            <a:fillRect/>
          </a:stretch>
        </p:blipFill>
        <p:spPr bwMode="auto">
          <a:xfrm>
            <a:off x="71406" y="3071810"/>
            <a:ext cx="1357322" cy="1785935"/>
          </a:xfrm>
          <a:prstGeom prst="rect">
            <a:avLst/>
          </a:prstGeom>
          <a:noFill/>
        </p:spPr>
      </p:pic>
      <p:pic>
        <p:nvPicPr>
          <p:cNvPr id="29708" name="Picture 12" descr="http://t3.gstatic.com/images?q=tbn:ANd9GcTYuag_PVDsobMsg3fZlYIcT53nbXyzBFOusdfPENI4mkU5T4GJ"/>
          <p:cNvPicPr>
            <a:picLocks noChangeAspect="1" noChangeArrowheads="1"/>
          </p:cNvPicPr>
          <p:nvPr/>
        </p:nvPicPr>
        <p:blipFill>
          <a:blip r:embed="rId22"/>
          <a:srcRect/>
          <a:stretch>
            <a:fillRect/>
          </a:stretch>
        </p:blipFill>
        <p:spPr bwMode="auto">
          <a:xfrm>
            <a:off x="2857488" y="2071678"/>
            <a:ext cx="1659204" cy="1143008"/>
          </a:xfrm>
          <a:prstGeom prst="rect">
            <a:avLst/>
          </a:prstGeom>
          <a:noFill/>
        </p:spPr>
      </p:pic>
      <p:pic>
        <p:nvPicPr>
          <p:cNvPr id="29710" name="Picture 14" descr="http://t0.gstatic.com/images?q=tbn:ANd9GcTI90NkAP8JJ7lLCaIFPj6bUVZg0VCEcli7Hed2ptigD1g1Cx7X8Q"/>
          <p:cNvPicPr>
            <a:picLocks noChangeAspect="1" noChangeArrowheads="1"/>
          </p:cNvPicPr>
          <p:nvPr/>
        </p:nvPicPr>
        <p:blipFill>
          <a:blip r:embed="rId23"/>
          <a:srcRect/>
          <a:stretch>
            <a:fillRect/>
          </a:stretch>
        </p:blipFill>
        <p:spPr bwMode="auto">
          <a:xfrm>
            <a:off x="1500166" y="214290"/>
            <a:ext cx="1361274" cy="1500198"/>
          </a:xfrm>
          <a:prstGeom prst="rect">
            <a:avLst/>
          </a:prstGeom>
          <a:noFill/>
        </p:spPr>
      </p:pic>
      <p:pic>
        <p:nvPicPr>
          <p:cNvPr id="29712" name="Picture 16" descr="http://t1.gstatic.com/images?q=tbn:ANd9GcQrCfZ8TTgQDuboHng_GpysHd6RdT2u07Eq74ZyhYPH0GufnRy1"/>
          <p:cNvPicPr>
            <a:picLocks noChangeAspect="1" noChangeArrowheads="1"/>
          </p:cNvPicPr>
          <p:nvPr/>
        </p:nvPicPr>
        <p:blipFill>
          <a:blip r:embed="rId24"/>
          <a:srcRect/>
          <a:stretch>
            <a:fillRect/>
          </a:stretch>
        </p:blipFill>
        <p:spPr bwMode="auto">
          <a:xfrm>
            <a:off x="1357290" y="2000240"/>
            <a:ext cx="1443304" cy="1081086"/>
          </a:xfrm>
          <a:prstGeom prst="rect">
            <a:avLst/>
          </a:prstGeom>
          <a:noFill/>
        </p:spPr>
      </p:pic>
      <p:pic>
        <p:nvPicPr>
          <p:cNvPr id="29714" name="Picture 18" descr="http://t2.gstatic.com/images?q=tbn:ANd9GcSzMoOeGKoM9bHwyw0rfC3WCPCJdHLlBqWpt4RrTgXlaN07EIC9"/>
          <p:cNvPicPr>
            <a:picLocks noChangeAspect="1" noChangeArrowheads="1"/>
          </p:cNvPicPr>
          <p:nvPr/>
        </p:nvPicPr>
        <p:blipFill>
          <a:blip r:embed="rId25"/>
          <a:srcRect/>
          <a:stretch>
            <a:fillRect/>
          </a:stretch>
        </p:blipFill>
        <p:spPr bwMode="auto">
          <a:xfrm>
            <a:off x="1500166" y="3429000"/>
            <a:ext cx="1357322" cy="14287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http://htmlimg1.scribdassets.com/5x8nwddznk2sp0g/images/2-035c87cc2e.jpg"/>
          <p:cNvPicPr/>
          <p:nvPr/>
        </p:nvPicPr>
        <p:blipFill>
          <a:blip r:embed="rId2"/>
          <a:srcRect l="2332" t="2094" r="77674" b="63350"/>
          <a:stretch>
            <a:fillRect/>
          </a:stretch>
        </p:blipFill>
        <p:spPr bwMode="auto">
          <a:xfrm>
            <a:off x="5715008" y="71414"/>
            <a:ext cx="2786082" cy="2643182"/>
          </a:xfrm>
          <a:prstGeom prst="rect">
            <a:avLst/>
          </a:prstGeom>
          <a:noFill/>
          <a:ln w="9525">
            <a:noFill/>
            <a:miter lim="800000"/>
            <a:headEnd/>
            <a:tailEnd/>
          </a:ln>
        </p:spPr>
      </p:pic>
      <p:sp>
        <p:nvSpPr>
          <p:cNvPr id="39938" name="Rectangle 2"/>
          <p:cNvSpPr>
            <a:spLocks noChangeArrowheads="1"/>
          </p:cNvSpPr>
          <p:nvPr/>
        </p:nvSpPr>
        <p:spPr bwMode="auto">
          <a:xfrm>
            <a:off x="357158" y="627949"/>
            <a:ext cx="821537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rPr>
              <a:t>V. Choose the correct verb.</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solidFill>
                <a:srgbClr val="000000"/>
              </a:solidFill>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ff1"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Charles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born on February 12, 1809. He</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[was ]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a British naturalist who became famous for histories  of evolution and natural selection. In South America, Darwin found that fossils of extinct animals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similar to modern species. Many people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were]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strongly opposed to the idea of evolution because it conflicted with their religious beliefs. Throughout his life, Darwin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reserved, thorough, hardworking scholar. When Albert Einstein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 ]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young, his parents worried about him. Einstein's parents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concerned that Albert was "slow." Albert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[was]</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a terrible student who didn't want to attend classes regularly and take exams. Einstein's best-known  work, the theory of relativity,</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 [was ]</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published in 1905.Unfortunately, the theory of relativity </a:t>
            </a:r>
            <a:r>
              <a:rPr kumimoji="0" lang="en-US" sz="2000" b="0" i="0" u="none" strike="noStrike" cap="none" normalizeH="0" baseline="0" dirty="0" smtClean="0">
                <a:ln>
                  <a:noFill/>
                </a:ln>
                <a:solidFill>
                  <a:srgbClr val="FF0000"/>
                </a:solidFill>
                <a:effectLst/>
                <a:latin typeface="ff0" charset="0"/>
                <a:ea typeface="Times New Roman" pitchFamily="18" charset="0"/>
                <a:cs typeface="Times New Roman" pitchFamily="18" charset="0"/>
              </a:rPr>
              <a:t>[were]</a:t>
            </a:r>
            <a:r>
              <a:rPr kumimoji="0" lang="en-US" sz="2000" b="0" i="0" u="none" strike="noStrike" cap="none" normalizeH="0" baseline="0" dirty="0" smtClean="0">
                <a:ln>
                  <a:noFill/>
                </a:ln>
                <a:solidFill>
                  <a:srgbClr val="000000"/>
                </a:solidFill>
                <a:effectLst/>
                <a:latin typeface="ff0" charset="0"/>
                <a:ea typeface="Times New Roman" pitchFamily="18" charset="0"/>
                <a:cs typeface="Times New Roman" pitchFamily="18" charset="0"/>
              </a:rPr>
              <a:t> used to create the atomic bomb.</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307"/>
            <a:ext cx="8229600" cy="1143000"/>
          </a:xfrm>
        </p:spPr>
        <p:txBody>
          <a:bodyPr>
            <a:normAutofit/>
          </a:bodyPr>
          <a:lstStyle/>
          <a:p>
            <a:r>
              <a:rPr lang="es-ES_tradnl" sz="2400" dirty="0" err="1" smtClean="0"/>
              <a:t>Draw</a:t>
            </a:r>
            <a:r>
              <a:rPr lang="es-ES_tradnl" sz="2400" dirty="0" smtClean="0"/>
              <a:t> and </a:t>
            </a:r>
            <a:r>
              <a:rPr lang="es-ES_tradnl" sz="2400" dirty="0" err="1" smtClean="0"/>
              <a:t>write</a:t>
            </a:r>
            <a:r>
              <a:rPr lang="es-ES_tradnl" sz="2400" dirty="0" smtClean="0"/>
              <a:t> a </a:t>
            </a:r>
            <a:r>
              <a:rPr lang="es-ES_tradnl" sz="2400" dirty="0" err="1" smtClean="0"/>
              <a:t>famous</a:t>
            </a:r>
            <a:r>
              <a:rPr lang="es-ES_tradnl" sz="2400" dirty="0" smtClean="0"/>
              <a:t> </a:t>
            </a:r>
            <a:r>
              <a:rPr lang="es-ES_tradnl" sz="2400" dirty="0" err="1" smtClean="0"/>
              <a:t>person´s</a:t>
            </a:r>
            <a:r>
              <a:rPr lang="es-ES_tradnl" sz="2400" dirty="0" smtClean="0"/>
              <a:t> </a:t>
            </a:r>
            <a:r>
              <a:rPr lang="es-ES_tradnl" sz="2400" dirty="0" err="1" smtClean="0"/>
              <a:t>biography</a:t>
            </a:r>
            <a:endParaRPr lang="es-ES" sz="2400" dirty="0"/>
          </a:p>
        </p:txBody>
      </p:sp>
      <p:sp>
        <p:nvSpPr>
          <p:cNvPr id="3" name="Rectángulo 2"/>
          <p:cNvSpPr/>
          <p:nvPr/>
        </p:nvSpPr>
        <p:spPr>
          <a:xfrm>
            <a:off x="251520" y="671691"/>
            <a:ext cx="8640960" cy="5909310"/>
          </a:xfrm>
          <a:prstGeom prst="rect">
            <a:avLst/>
          </a:prstGeom>
        </p:spPr>
        <p:txBody>
          <a:bodyPr wrap="square">
            <a:spAutoFit/>
          </a:bodyPr>
          <a:lstStyle/>
          <a:p>
            <a:r>
              <a:rPr lang="en-US" dirty="0"/>
              <a:t>Heathcliff Andrew Ledger (4 April 1979 – 22 January 2008) was an Australian actor and director. After performing roles in Australian television and film during the 1990s, Ledger left for the United States in 1998 to develop his film career. His work comprised nineteen films, including 10 Things I Hate About You (1999), The Patriot (2000), A Knight's Tale (2001), Monster's Ball (2001), Ned Kelly (2003), The Brothers Grimm (2005), Lords of </a:t>
            </a:r>
            <a:r>
              <a:rPr lang="en-US" dirty="0" err="1"/>
              <a:t>Dogtown</a:t>
            </a:r>
            <a:r>
              <a:rPr lang="en-US" dirty="0"/>
              <a:t> (2005), Brokeback Mountain (2005), Casanova (2005), Candy (2006), I'm Not There (2007), The Dark Knight (2008) and The </a:t>
            </a:r>
            <a:r>
              <a:rPr lang="en-US" dirty="0" err="1"/>
              <a:t>Imaginarium</a:t>
            </a:r>
            <a:r>
              <a:rPr lang="en-US" dirty="0"/>
              <a:t> of Doctor Parnassus (2009</a:t>
            </a:r>
            <a:r>
              <a:rPr lang="en-US" dirty="0" smtClean="0"/>
              <a:t>). </a:t>
            </a:r>
            <a:r>
              <a:rPr lang="en-US" dirty="0"/>
              <a:t>He also produced and directed music videos and aspired to be a film director</a:t>
            </a:r>
            <a:r>
              <a:rPr lang="en-US" dirty="0" smtClean="0"/>
              <a:t>.</a:t>
            </a:r>
            <a:endParaRPr lang="en-US" dirty="0"/>
          </a:p>
          <a:p>
            <a:endParaRPr lang="en-US" dirty="0"/>
          </a:p>
          <a:p>
            <a:r>
              <a:rPr lang="en-US" dirty="0"/>
              <a:t>For his portrayal of Ennis Del Mar in Brokeback Mountain, Ledger won the New York Film Critics Circle Award for Best Actor and Best International Actor from the Australian Film Institute, and was nominated for the BAFTA Award for Best Actor in a Leading </a:t>
            </a:r>
            <a:r>
              <a:rPr lang="en-US" dirty="0" smtClean="0"/>
              <a:t>Role </a:t>
            </a:r>
            <a:r>
              <a:rPr lang="en-US" dirty="0"/>
              <a:t>and for the Academy Award for Best Actor</a:t>
            </a:r>
            <a:r>
              <a:rPr lang="en-US" dirty="0" smtClean="0"/>
              <a:t>. </a:t>
            </a:r>
            <a:r>
              <a:rPr lang="en-US" dirty="0"/>
              <a:t>Posthumously he shared the 2007 Independent Spirit Robert Altman Award with the rest of the ensemble cast, the director, and the casting director for the film I'm Not There, which was inspired by the life and songs of American singer-songwriter Bob Dylan. In the film, Ledger portrayed a fictional actor named Robbie Clark, one of six characters embodying aspects of Dylan's life and persona</a:t>
            </a:r>
            <a:r>
              <a:rPr lang="en-US" dirty="0" smtClean="0"/>
              <a:t>.</a:t>
            </a:r>
            <a:endParaRPr lang="en-US" dirty="0"/>
          </a:p>
          <a:p>
            <a:endParaRPr lang="en-US" dirty="0"/>
          </a:p>
          <a:p>
            <a:r>
              <a:rPr lang="en-US" dirty="0"/>
              <a:t>Ledger died on 22 January </a:t>
            </a:r>
            <a:r>
              <a:rPr lang="en-US" dirty="0" smtClean="0"/>
              <a:t>2008 from </a:t>
            </a:r>
            <a:r>
              <a:rPr lang="en-US" dirty="0"/>
              <a:t>an accidental intoxication from prescription </a:t>
            </a:r>
            <a:r>
              <a:rPr lang="en-US" dirty="0" smtClean="0"/>
              <a:t>drugs. A </a:t>
            </a:r>
            <a:r>
              <a:rPr lang="en-US" dirty="0"/>
              <a:t>few months before his death, Ledger had finished filming his performance as the Joker in The Dark Knight. </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kebuena.com.mx/wp-content/uploads/2015/07/joker-prison-close-there-s-a-secret-hidden-behind-heath-ledger-s-joker-jpeg-19429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4104456" cy="5400675"/>
          </a:xfrm>
          <a:prstGeom prst="rect">
            <a:avLst/>
          </a:prstGeom>
          <a:noFill/>
          <a:extLst>
            <a:ext uri="{909E8E84-426E-40DD-AFC4-6F175D3DCCD1}">
              <a14:hiddenFill xmlns:a14="http://schemas.microsoft.com/office/drawing/2010/main">
                <a:solidFill>
                  <a:srgbClr val="FFFFFF"/>
                </a:solidFill>
              </a14:hiddenFill>
            </a:ext>
          </a:extLst>
        </p:spPr>
      </p:pic>
      <p:pic>
        <p:nvPicPr>
          <p:cNvPr id="16388" name="Picture 4" descr="http://vignette1.wikia.nocookie.net/doblaje/images/3/3a/Heath_ledger_2.jpg/revision/latest?cb=20110803040030&amp;path-prefix=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836712"/>
            <a:ext cx="3857625"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0000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714</Words>
  <Application>Microsoft Office PowerPoint</Application>
  <PresentationFormat>Presentación en pantalla (4:3)</PresentationFormat>
  <Paragraphs>94</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ff0</vt:lpstr>
      <vt:lpstr>ff1</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Draw and write a famous person´s biography</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alejandra</dc:creator>
  <cp:lastModifiedBy>monserrath sifuentes</cp:lastModifiedBy>
  <cp:revision>42</cp:revision>
  <dcterms:created xsi:type="dcterms:W3CDTF">2012-05-28T22:50:07Z</dcterms:created>
  <dcterms:modified xsi:type="dcterms:W3CDTF">2016-03-12T03:07:05Z</dcterms:modified>
</cp:coreProperties>
</file>