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1" r:id="rId6"/>
    <p:sldId id="260" r:id="rId7"/>
    <p:sldId id="270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0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AE29-1F8A-4091-90DB-41FBEB7A7A6B}" type="datetimeFigureOut">
              <a:rPr lang="es-ES" smtClean="0"/>
              <a:pPr/>
              <a:t>10/03/2016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373C-6137-4BBB-8FC6-E91C121F0C8D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2" Type="http://schemas.openxmlformats.org/officeDocument/2006/relationships/control" Target="../activeX/activeX1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9.xml"/><Relationship Id="rId5" Type="http://schemas.openxmlformats.org/officeDocument/2006/relationships/control" Target="../activeX/activeX18.xml"/><Relationship Id="rId10" Type="http://schemas.openxmlformats.org/officeDocument/2006/relationships/slideLayout" Target="../slideLayouts/slideLayout1.xml"/><Relationship Id="rId4" Type="http://schemas.openxmlformats.org/officeDocument/2006/relationships/control" Target="../activeX/activeX17.xml"/><Relationship Id="rId9" Type="http://schemas.openxmlformats.org/officeDocument/2006/relationships/control" Target="../activeX/activeX2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9.xml"/><Relationship Id="rId3" Type="http://schemas.openxmlformats.org/officeDocument/2006/relationships/control" Target="../activeX/activeX24.xml"/><Relationship Id="rId7" Type="http://schemas.openxmlformats.org/officeDocument/2006/relationships/control" Target="../activeX/activeX28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23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7.xml"/><Relationship Id="rId11" Type="http://schemas.openxmlformats.org/officeDocument/2006/relationships/control" Target="../activeX/activeX32.xml"/><Relationship Id="rId5" Type="http://schemas.openxmlformats.org/officeDocument/2006/relationships/control" Target="../activeX/activeX26.xml"/><Relationship Id="rId10" Type="http://schemas.openxmlformats.org/officeDocument/2006/relationships/control" Target="../activeX/activeX31.xml"/><Relationship Id="rId4" Type="http://schemas.openxmlformats.org/officeDocument/2006/relationships/control" Target="../activeX/activeX25.xml"/><Relationship Id="rId9" Type="http://schemas.openxmlformats.org/officeDocument/2006/relationships/control" Target="../activeX/activeX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image" Target="../media/image7.jpeg"/><Relationship Id="rId21" Type="http://schemas.openxmlformats.org/officeDocument/2006/relationships/image" Target="../media/image5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5" Type="http://schemas.openxmlformats.org/officeDocument/2006/relationships/image" Target="../media/image28.jpeg"/><Relationship Id="rId2" Type="http://schemas.openxmlformats.org/officeDocument/2006/relationships/image" Target="../media/image6.jpeg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7.jpe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23" Type="http://schemas.openxmlformats.org/officeDocument/2006/relationships/image" Target="../media/image26.jpeg"/><Relationship Id="rId10" Type="http://schemas.openxmlformats.org/officeDocument/2006/relationships/image" Target="../media/image14.gif"/><Relationship Id="rId19" Type="http://schemas.openxmlformats.org/officeDocument/2006/relationships/image" Target="../media/image23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50141" y="329493"/>
            <a:ext cx="4793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WAS &amp; WERE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Let's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remember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structure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&amp;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s-ES" sz="15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9" y="1397000"/>
          <a:ext cx="850112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AFFIRMATIVE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NEGATIVE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INTERROGATIVE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I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 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weren´t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aseline="0" dirty="0" err="1" smtClean="0"/>
                        <a:t>Were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</a:t>
                      </a:r>
                      <a:r>
                        <a:rPr lang="es-ES_tradnl" dirty="0" err="1" smtClean="0"/>
                        <a:t>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dirty="0" smtClean="0"/>
                        <a:t> ?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01215" y="3714752"/>
            <a:ext cx="64370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Examples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smtClean="0"/>
              <a:t>I </a:t>
            </a:r>
            <a:r>
              <a:rPr lang="es-ES_tradnl" dirty="0" err="1" smtClean="0"/>
              <a:t>was</a:t>
            </a:r>
            <a:r>
              <a:rPr lang="es-ES_tradnl" dirty="0" smtClean="0"/>
              <a:t> a </a:t>
            </a:r>
            <a:r>
              <a:rPr lang="es-ES_tradnl" dirty="0" err="1" smtClean="0"/>
              <a:t>fat</a:t>
            </a:r>
            <a:r>
              <a:rPr lang="es-ES_tradnl" dirty="0" smtClean="0"/>
              <a:t> </a:t>
            </a:r>
            <a:r>
              <a:rPr lang="es-ES_tradnl" dirty="0" err="1" smtClean="0"/>
              <a:t>girl</a:t>
            </a:r>
            <a:r>
              <a:rPr lang="es-ES_tradnl" dirty="0" smtClean="0"/>
              <a:t> </a:t>
            </a:r>
            <a:r>
              <a:rPr lang="es-ES_tradnl" dirty="0" err="1" smtClean="0"/>
              <a:t>when</a:t>
            </a:r>
            <a:r>
              <a:rPr lang="es-ES_tradnl" dirty="0" smtClean="0"/>
              <a:t> I </a:t>
            </a:r>
            <a:r>
              <a:rPr lang="es-ES_tradnl" dirty="0" err="1" smtClean="0"/>
              <a:t>was</a:t>
            </a:r>
            <a:r>
              <a:rPr lang="es-ES_tradnl" dirty="0" smtClean="0"/>
              <a:t> 5years </a:t>
            </a:r>
            <a:r>
              <a:rPr lang="es-ES_tradnl" dirty="0" err="1" smtClean="0"/>
              <a:t>old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She</a:t>
            </a:r>
            <a:r>
              <a:rPr lang="es-ES_tradnl" dirty="0" smtClean="0"/>
              <a:t> </a:t>
            </a:r>
            <a:r>
              <a:rPr lang="es-ES_tradnl" dirty="0" err="1" smtClean="0"/>
              <a:t>was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swimming</a:t>
            </a:r>
            <a:r>
              <a:rPr lang="es-ES_tradnl" dirty="0" smtClean="0"/>
              <a:t> pool 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Saturday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at </a:t>
            </a:r>
            <a:r>
              <a:rPr lang="es-ES_tradnl" dirty="0" err="1" smtClean="0"/>
              <a:t>school</a:t>
            </a:r>
            <a:r>
              <a:rPr lang="es-ES_tradnl" dirty="0" smtClean="0"/>
              <a:t> </a:t>
            </a:r>
            <a:r>
              <a:rPr lang="es-ES_tradnl" dirty="0" err="1" smtClean="0"/>
              <a:t>yesterday</a:t>
            </a:r>
            <a:r>
              <a:rPr lang="es-ES_tradnl" dirty="0" smtClean="0"/>
              <a:t> at 10:00 am?  Yes I </a:t>
            </a:r>
            <a:r>
              <a:rPr lang="es-ES_tradnl" dirty="0" err="1" smtClean="0"/>
              <a:t>was</a:t>
            </a:r>
            <a:r>
              <a:rPr lang="es-ES_tradnl" dirty="0" smtClean="0"/>
              <a:t>/ No I </a:t>
            </a:r>
            <a:r>
              <a:rPr lang="es-ES_tradnl" dirty="0" err="1" smtClean="0"/>
              <a:t>wasn´t</a:t>
            </a:r>
            <a:endParaRPr lang="es-ES_tradnl" dirty="0" smtClean="0"/>
          </a:p>
        </p:txBody>
      </p:sp>
    </p:spTree>
    <p:controls>
      <p:control spid="14355" name="DefaultOcx" r:id="rId2" imgW="781200" imgH="228600"/>
      <p:control spid="14356" name="HTMLSelect1" r:id="rId3" imgW="781200" imgH="228600"/>
      <p:control spid="14357" name="HTMLSelect2" r:id="rId4" imgW="781200" imgH="228600"/>
      <p:control spid="14358" name="HTMLSelect3" r:id="rId5" imgW="781200" imgH="228600"/>
      <p:control spid="14359" name="HTMLSelect4" r:id="rId6" imgW="781200" imgH="228600"/>
      <p:control spid="14360" name="HTMLSelect5" r:id="rId7" imgW="781200" imgH="228600"/>
      <p:control spid="14361" name="HTMLSelect6" r:id="rId8" imgW="781200" imgH="228600"/>
      <p:control spid="14362" name="HTMLSelect7" r:id="rId9" imgW="781200" imgH="228600"/>
      <p:control spid="14363" name="HTMLSelect8" r:id="rId10" imgW="781200" imgH="228600"/>
      <p:control spid="14364" name="HTMLSelect9" r:id="rId11" imgW="781200" imgH="228600"/>
      <p:control spid="14365" name="HTMLSelect10" r:id="rId12" imgW="781200" imgH="228600"/>
      <p:control spid="14366" name="HTMLSelect11" r:id="rId13" imgW="781200" imgH="228600"/>
      <p:control spid="14367" name="HTMLSelect12" r:id="rId14" imgW="781200" imgH="228600"/>
      <p:control spid="14368" name="HTMLSelect13" r:id="rId15" imgW="781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71414"/>
            <a:ext cx="6915176" cy="6215106"/>
          </a:xfrm>
        </p:spPr>
        <p:txBody>
          <a:bodyPr>
            <a:noAutofit/>
          </a:bodyPr>
          <a:lstStyle/>
          <a:p>
            <a:pPr algn="l" fontAlgn="ctr"/>
            <a:r>
              <a:rPr lang="en-US" sz="1800" b="1" dirty="0" smtClean="0">
                <a:solidFill>
                  <a:schemeClr val="tx1"/>
                </a:solidFill>
              </a:rPr>
              <a:t>Write  </a:t>
            </a:r>
            <a:r>
              <a:rPr lang="en-US" sz="1800" b="1" dirty="0">
                <a:solidFill>
                  <a:schemeClr val="tx1"/>
                </a:solidFill>
              </a:rPr>
              <a:t>was or were into the gaps.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t"/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1) </a:t>
            </a:r>
            <a:r>
              <a:rPr lang="es-ES" sz="1800" b="1" dirty="0" smtClean="0">
                <a:solidFill>
                  <a:schemeClr val="tx1"/>
                </a:solidFill>
              </a:rPr>
              <a:t>I  </a:t>
            </a:r>
            <a:r>
              <a:rPr lang="es-ES" sz="1800" b="1" u="sng" dirty="0" err="1" smtClean="0">
                <a:solidFill>
                  <a:schemeClr val="tx1"/>
                </a:solidFill>
              </a:rPr>
              <a:t>was</a:t>
            </a:r>
            <a:r>
              <a:rPr lang="es-ES" sz="1800" b="1" dirty="0" smtClean="0">
                <a:solidFill>
                  <a:schemeClr val="tx1"/>
                </a:solidFill>
              </a:rPr>
              <a:t> in </a:t>
            </a:r>
            <a:r>
              <a:rPr lang="es-ES" sz="1800" b="1" dirty="0" err="1" smtClean="0">
                <a:solidFill>
                  <a:schemeClr val="tx1"/>
                </a:solidFill>
              </a:rPr>
              <a:t>England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last</a:t>
            </a:r>
            <a:r>
              <a:rPr lang="es-ES" sz="1800" b="1" dirty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spring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2) We </a:t>
            </a:r>
            <a:r>
              <a:rPr lang="en-US" sz="1800" b="1" u="sng" dirty="0" smtClean="0">
                <a:solidFill>
                  <a:schemeClr val="tx1"/>
                </a:solidFill>
              </a:rPr>
              <a:t>were</a:t>
            </a:r>
            <a:r>
              <a:rPr lang="en-US" sz="1800" b="1" dirty="0" smtClean="0">
                <a:solidFill>
                  <a:schemeClr val="tx1"/>
                </a:solidFill>
              </a:rPr>
              <a:t> at </a:t>
            </a:r>
            <a:r>
              <a:rPr lang="en-US" sz="1800" b="1" dirty="0">
                <a:solidFill>
                  <a:schemeClr val="tx1"/>
                </a:solidFill>
              </a:rPr>
              <a:t>school last Saturday.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3) </a:t>
            </a:r>
            <a:r>
              <a:rPr lang="en-US" sz="1800" b="1" dirty="0" smtClean="0">
                <a:solidFill>
                  <a:schemeClr val="tx1"/>
                </a:solidFill>
              </a:rPr>
              <a:t>Tina </a:t>
            </a:r>
            <a:r>
              <a:rPr lang="en-US" sz="1800" b="1" u="sng" dirty="0" smtClean="0">
                <a:solidFill>
                  <a:schemeClr val="tx1"/>
                </a:solidFill>
              </a:rPr>
              <a:t>was</a:t>
            </a:r>
            <a:r>
              <a:rPr lang="en-US" sz="1800" b="1" dirty="0" smtClean="0">
                <a:solidFill>
                  <a:schemeClr val="tx1"/>
                </a:solidFill>
              </a:rPr>
              <a:t> at </a:t>
            </a:r>
            <a:r>
              <a:rPr lang="en-US" sz="1800" b="1" dirty="0">
                <a:solidFill>
                  <a:schemeClr val="tx1"/>
                </a:solidFill>
              </a:rPr>
              <a:t>home yesterday.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4) </a:t>
            </a:r>
            <a:r>
              <a:rPr lang="es-ES" sz="1800" b="1" dirty="0" smtClean="0">
                <a:solidFill>
                  <a:schemeClr val="tx1"/>
                </a:solidFill>
              </a:rPr>
              <a:t>He </a:t>
            </a:r>
            <a:r>
              <a:rPr lang="es-ES" sz="1800" b="1" u="sng" dirty="0" err="1" smtClean="0">
                <a:solidFill>
                  <a:schemeClr val="tx1"/>
                </a:solidFill>
              </a:rPr>
              <a:t>was</a:t>
            </a:r>
            <a:r>
              <a:rPr lang="es-ES" sz="1800" b="1" dirty="0" smtClean="0">
                <a:solidFill>
                  <a:schemeClr val="tx1"/>
                </a:solidFill>
              </a:rPr>
              <a:t> happy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5) Robert and Stan Garry's </a:t>
            </a:r>
            <a:r>
              <a:rPr lang="en-US" sz="1800" b="1" dirty="0" smtClean="0">
                <a:solidFill>
                  <a:schemeClr val="tx1"/>
                </a:solidFill>
              </a:rPr>
              <a:t>  </a:t>
            </a:r>
            <a:r>
              <a:rPr lang="en-US" sz="1800" b="1" u="sng" dirty="0" smtClean="0">
                <a:solidFill>
                  <a:schemeClr val="tx1"/>
                </a:solidFill>
              </a:rPr>
              <a:t>were</a:t>
            </a:r>
            <a:r>
              <a:rPr lang="en-US" sz="1800" b="1" dirty="0" smtClean="0">
                <a:solidFill>
                  <a:schemeClr val="tx1"/>
                </a:solidFill>
              </a:rPr>
              <a:t>  friends</a:t>
            </a:r>
            <a:r>
              <a:rPr lang="en-US" sz="1800" b="1" dirty="0">
                <a:solidFill>
                  <a:schemeClr val="tx1"/>
                </a:solidFill>
              </a:rPr>
              <a:t>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6) </a:t>
            </a:r>
            <a:r>
              <a:rPr lang="en-US" sz="1800" b="1" dirty="0" smtClean="0">
                <a:solidFill>
                  <a:schemeClr val="tx1"/>
                </a:solidFill>
              </a:rPr>
              <a:t>You  </a:t>
            </a:r>
            <a:r>
              <a:rPr lang="en-US" sz="1800" b="1" u="sng" dirty="0" smtClean="0">
                <a:solidFill>
                  <a:schemeClr val="tx1"/>
                </a:solidFill>
              </a:rPr>
              <a:t>were </a:t>
            </a:r>
            <a:r>
              <a:rPr lang="en-US" sz="1800" b="1" dirty="0" smtClean="0">
                <a:solidFill>
                  <a:schemeClr val="tx1"/>
                </a:solidFill>
              </a:rPr>
              <a:t>  very </a:t>
            </a:r>
            <a:r>
              <a:rPr lang="en-US" sz="1800" b="1" dirty="0">
                <a:solidFill>
                  <a:schemeClr val="tx1"/>
                </a:solidFill>
              </a:rPr>
              <a:t>busy on Friday.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7) </a:t>
            </a:r>
            <a:r>
              <a:rPr lang="en-US" sz="1800" b="1" dirty="0" smtClean="0">
                <a:solidFill>
                  <a:schemeClr val="tx1"/>
                </a:solidFill>
              </a:rPr>
              <a:t>They</a:t>
            </a:r>
            <a:r>
              <a:rPr lang="en-US" sz="1800" b="1" u="sng" dirty="0" smtClean="0">
                <a:solidFill>
                  <a:schemeClr val="tx1"/>
                </a:solidFill>
              </a:rPr>
              <a:t>  were  </a:t>
            </a:r>
            <a:r>
              <a:rPr lang="en-US" sz="1800" b="1" dirty="0" smtClean="0">
                <a:solidFill>
                  <a:schemeClr val="tx1"/>
                </a:solidFill>
              </a:rPr>
              <a:t>in </a:t>
            </a:r>
            <a:r>
              <a:rPr lang="en-US" sz="1800" b="1" dirty="0">
                <a:solidFill>
                  <a:schemeClr val="tx1"/>
                </a:solidFill>
              </a:rPr>
              <a:t>front of the supermarket.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8) I </a:t>
            </a:r>
            <a:r>
              <a:rPr lang="en-US" sz="1800" b="1" u="sng" dirty="0" smtClean="0">
                <a:solidFill>
                  <a:schemeClr val="tx1"/>
                </a:solidFill>
              </a:rPr>
              <a:t>was </a:t>
            </a:r>
            <a:r>
              <a:rPr lang="en-US" sz="1800" b="1" dirty="0" smtClean="0">
                <a:solidFill>
                  <a:schemeClr val="tx1"/>
                </a:solidFill>
              </a:rPr>
              <a:t>in </a:t>
            </a:r>
            <a:r>
              <a:rPr lang="en-US" sz="1800" b="1" dirty="0">
                <a:solidFill>
                  <a:schemeClr val="tx1"/>
                </a:solidFill>
              </a:rPr>
              <a:t>the museum.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9) </a:t>
            </a:r>
            <a:r>
              <a:rPr lang="en-US" sz="1800" b="1" dirty="0" smtClean="0">
                <a:solidFill>
                  <a:schemeClr val="tx1"/>
                </a:solidFill>
              </a:rPr>
              <a:t>She </a:t>
            </a:r>
            <a:r>
              <a:rPr lang="en-US" sz="1800" b="1" u="sng" dirty="0" smtClean="0">
                <a:solidFill>
                  <a:schemeClr val="tx1"/>
                </a:solidFill>
              </a:rPr>
              <a:t>was </a:t>
            </a:r>
            <a:r>
              <a:rPr lang="en-US" sz="1800" b="1" dirty="0" smtClean="0">
                <a:solidFill>
                  <a:schemeClr val="tx1"/>
                </a:solidFill>
              </a:rPr>
              <a:t>in </a:t>
            </a:r>
            <a:r>
              <a:rPr lang="en-US" sz="1800" b="1" dirty="0">
                <a:solidFill>
                  <a:schemeClr val="tx1"/>
                </a:solidFill>
              </a:rPr>
              <a:t>South Africa last month.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10) Jessica and Kimberly </a:t>
            </a:r>
            <a:r>
              <a:rPr lang="en-US" sz="1800" b="1" dirty="0" smtClean="0">
                <a:solidFill>
                  <a:schemeClr val="tx1"/>
                </a:solidFill>
              </a:rPr>
              <a:t>  </a:t>
            </a:r>
            <a:r>
              <a:rPr lang="en-US" sz="1800" b="1" u="sng" dirty="0" smtClean="0">
                <a:solidFill>
                  <a:schemeClr val="tx1"/>
                </a:solidFill>
              </a:rPr>
              <a:t>were </a:t>
            </a:r>
            <a:r>
              <a:rPr lang="en-US" sz="1800" b="1" dirty="0" smtClean="0">
                <a:solidFill>
                  <a:schemeClr val="tx1"/>
                </a:solidFill>
              </a:rPr>
              <a:t>late </a:t>
            </a:r>
            <a:r>
              <a:rPr lang="en-US" sz="1800" b="1" dirty="0">
                <a:solidFill>
                  <a:schemeClr val="tx1"/>
                </a:solidFill>
              </a:rPr>
              <a:t>for school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11)She is thirty now, so last year she </a:t>
            </a:r>
            <a:r>
              <a:rPr lang="en-US" sz="1800" b="1" u="sng" dirty="0" smtClean="0">
                <a:solidFill>
                  <a:schemeClr val="tx1"/>
                </a:solidFill>
              </a:rPr>
              <a:t>was </a:t>
            </a:r>
            <a:r>
              <a:rPr lang="en-US" sz="1800" b="1" dirty="0" smtClean="0">
                <a:solidFill>
                  <a:schemeClr val="tx1"/>
                </a:solidFill>
              </a:rPr>
              <a:t> twenty-nine.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12)I got married when I </a:t>
            </a:r>
            <a:r>
              <a:rPr lang="en-US" sz="1800" b="1" u="sng" dirty="0" smtClean="0">
                <a:solidFill>
                  <a:schemeClr val="tx1"/>
                </a:solidFill>
              </a:rPr>
              <a:t> was </a:t>
            </a:r>
            <a:r>
              <a:rPr lang="en-US" sz="1800" b="1" dirty="0" smtClean="0">
                <a:solidFill>
                  <a:schemeClr val="tx1"/>
                </a:solidFill>
              </a:rPr>
              <a:t> twenty-seven.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13)It was a great day, but we </a:t>
            </a:r>
            <a:r>
              <a:rPr lang="en-US" sz="1800" b="1" u="sng" dirty="0" smtClean="0">
                <a:solidFill>
                  <a:schemeClr val="tx1"/>
                </a:solidFill>
              </a:rPr>
              <a:t> were </a:t>
            </a:r>
            <a:r>
              <a:rPr lang="en-US" sz="1800" b="1" dirty="0" smtClean="0">
                <a:solidFill>
                  <a:schemeClr val="tx1"/>
                </a:solidFill>
              </a:rPr>
              <a:t> so tired.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14)I didn't buy those jeans because they  </a:t>
            </a:r>
            <a:r>
              <a:rPr lang="en-US" sz="1800" b="1" u="sng" dirty="0" smtClean="0">
                <a:solidFill>
                  <a:schemeClr val="tx1"/>
                </a:solidFill>
              </a:rPr>
              <a:t>were</a:t>
            </a:r>
            <a:r>
              <a:rPr lang="en-US" sz="1800" b="1" dirty="0" smtClean="0">
                <a:solidFill>
                  <a:schemeClr val="tx1"/>
                </a:solidFill>
              </a:rPr>
              <a:t> too expensive.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15)</a:t>
            </a:r>
            <a:r>
              <a:rPr lang="es-ES" sz="1800" b="1" dirty="0" err="1" smtClean="0">
                <a:solidFill>
                  <a:schemeClr val="tx1"/>
                </a:solidFill>
              </a:rPr>
              <a:t>Where</a:t>
            </a:r>
            <a:r>
              <a:rPr lang="es-ES" sz="1800" b="1" u="sng" dirty="0" smtClean="0">
                <a:solidFill>
                  <a:schemeClr val="tx1"/>
                </a:solidFill>
              </a:rPr>
              <a:t> </a:t>
            </a:r>
            <a:r>
              <a:rPr lang="es-ES" sz="1800" b="1" u="sng" dirty="0" err="1" smtClean="0">
                <a:solidFill>
                  <a:schemeClr val="tx1"/>
                </a:solidFill>
              </a:rPr>
              <a:t>were</a:t>
            </a:r>
            <a:r>
              <a:rPr lang="es-ES" sz="1800" b="1" u="sng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you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yesterday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afternoon</a:t>
            </a:r>
            <a:r>
              <a:rPr lang="es-ES" sz="1800" b="1" dirty="0" smtClean="0">
                <a:solidFill>
                  <a:schemeClr val="tx1"/>
                </a:solidFill>
              </a:rPr>
              <a:t>?</a:t>
            </a:r>
            <a:br>
              <a:rPr lang="es-ES" sz="1800" b="1" dirty="0" smtClean="0">
                <a:solidFill>
                  <a:schemeClr val="tx1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fontAlgn="ctr"/>
            <a:endParaRPr lang="en-US" sz="1800" dirty="0"/>
          </a:p>
          <a:p>
            <a:pPr algn="l" fontAlgn="ctr"/>
            <a:endParaRPr lang="en-US" sz="1800" dirty="0" smtClean="0"/>
          </a:p>
          <a:p>
            <a:pPr algn="l" fontAlgn="ctr"/>
            <a:r>
              <a:rPr lang="en-US" sz="1800" dirty="0" smtClean="0"/>
              <a:t/>
            </a:r>
            <a:br>
              <a:rPr lang="en-US" sz="1800" dirty="0" smtClean="0"/>
            </a:br>
            <a:endParaRPr lang="es-ES" sz="1800" dirty="0"/>
          </a:p>
          <a:p>
            <a:pPr algn="l"/>
            <a:endParaRPr lang="es-ES" sz="1800" dirty="0"/>
          </a:p>
        </p:txBody>
      </p:sp>
    </p:spTree>
    <p:controls>
      <p:control spid="11273" name="DefaultOcx" r:id="rId2" imgW="781200" imgH="228600"/>
      <p:control spid="11274" name="HTMLSelect1" r:id="rId3" imgW="781200" imgH="228600"/>
      <p:control spid="11275" name="HTMLSelect2" r:id="rId4" imgW="781200" imgH="228600"/>
      <p:control spid="11276" name="HTMLSelect3" r:id="rId5" imgW="781200" imgH="228600"/>
      <p:control spid="11277" name="HTMLSelect4" r:id="rId6" imgW="781200" imgH="228600"/>
      <p:control spid="11278" name="HTMLSelect5" r:id="rId7" imgW="781200" imgH="228600"/>
      <p:control spid="11279" name="HTMLSelect6" r:id="rId8" imgW="781200" imgH="228600"/>
      <p:control spid="11280" name="HTMLSelect7" r:id="rId9" imgW="781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5554683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kumimoji="0" lang="es-ES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London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week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sister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small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baby.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Where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morning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friends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weather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</a:t>
            </a:r>
            <a:r>
              <a:rPr lang="es-ES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as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night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parents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s-ES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married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Robert at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yesterday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trains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late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Those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pizzas </a:t>
            </a:r>
            <a:r>
              <a:rPr kumimoji="0" lang="es-ES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weren´t</a:t>
            </a:r>
            <a:r>
              <a:rPr kumimoji="0" lang="es-ES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controls>
      <p:control spid="15372" name="DefaultOcx" r:id="rId2" imgW="609480" imgH="228600"/>
      <p:control spid="15373" name="HTMLText1" r:id="rId3" imgW="609480" imgH="228600"/>
      <p:control spid="15374" name="HTMLText2" r:id="rId4" imgW="609480" imgH="228600"/>
      <p:control spid="15375" name="HTMLText3" r:id="rId5" imgW="685800" imgH="228600"/>
      <p:control spid="15376" name="HTMLText4" r:id="rId6" imgW="609480" imgH="228600"/>
      <p:control spid="15377" name="HTMLText5" r:id="rId7" imgW="609480" imgH="228600"/>
      <p:control spid="15378" name="HTMLText6" r:id="rId8" imgW="609480" imgH="228600"/>
      <p:control spid="15379" name="HTMLText7" r:id="rId9" imgW="609480" imgH="228600"/>
      <p:control spid="15380" name="HTMLText8" r:id="rId10" imgW="609480" imgH="228600"/>
      <p:control spid="15381" name="HTMLText9" r:id="rId11" imgW="6858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Complete with</a:t>
            </a:r>
            <a:r>
              <a:rPr lang="en-US" dirty="0"/>
              <a:t> 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was</a:t>
            </a:r>
            <a:r>
              <a:rPr lang="en-US" dirty="0"/>
              <a:t> or 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were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u="sng" dirty="0" smtClean="0"/>
              <a:t>There was</a:t>
            </a:r>
            <a:r>
              <a:rPr lang="en-US" dirty="0"/>
              <a:t> a bank near my house.  </a:t>
            </a:r>
            <a:endParaRPr lang="en-US" dirty="0" smtClean="0"/>
          </a:p>
          <a:p>
            <a:r>
              <a:rPr lang="en-US" u="sng" dirty="0" smtClean="0"/>
              <a:t>There were </a:t>
            </a:r>
            <a:r>
              <a:rPr lang="en-US" dirty="0" smtClean="0"/>
              <a:t>ten </a:t>
            </a:r>
            <a:r>
              <a:rPr lang="en-US" dirty="0"/>
              <a:t>children in the park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There were </a:t>
            </a:r>
            <a:r>
              <a:rPr lang="en-US" dirty="0"/>
              <a:t> two kittens in the basket. </a:t>
            </a:r>
            <a:endParaRPr lang="en-US" dirty="0" smtClean="0"/>
          </a:p>
          <a:p>
            <a:r>
              <a:rPr lang="en-US" u="sng" dirty="0" smtClean="0"/>
              <a:t>There was</a:t>
            </a:r>
            <a:r>
              <a:rPr lang="en-US" dirty="0"/>
              <a:t> a small shop between the bank and the supermarket. </a:t>
            </a:r>
            <a:endParaRPr lang="en-US" dirty="0" smtClean="0"/>
          </a:p>
          <a:p>
            <a:r>
              <a:rPr lang="en-US" u="sng" dirty="0" smtClean="0"/>
              <a:t>There were</a:t>
            </a:r>
            <a:r>
              <a:rPr lang="en-US" dirty="0"/>
              <a:t> many bottles of milk in the fridge. </a:t>
            </a:r>
            <a:endParaRPr lang="en-US" dirty="0" smtClean="0"/>
          </a:p>
          <a:p>
            <a:r>
              <a:rPr lang="en-US" u="sng" dirty="0" smtClean="0"/>
              <a:t>There were</a:t>
            </a:r>
            <a:r>
              <a:rPr lang="en-US" dirty="0"/>
              <a:t> some pencils on the desk.  </a:t>
            </a:r>
            <a:endParaRPr lang="en-US" dirty="0" smtClean="0"/>
          </a:p>
          <a:p>
            <a:r>
              <a:rPr lang="en-US" u="sng" dirty="0" smtClean="0"/>
              <a:t>There was </a:t>
            </a:r>
            <a:r>
              <a:rPr lang="en-US" dirty="0" smtClean="0"/>
              <a:t>only </a:t>
            </a:r>
            <a:r>
              <a:rPr lang="en-US" dirty="0"/>
              <a:t>one book on the table. </a:t>
            </a:r>
            <a:endParaRPr lang="en-US" dirty="0" smtClean="0"/>
          </a:p>
          <a:p>
            <a:r>
              <a:rPr lang="en-US" u="sng" dirty="0" smtClean="0"/>
              <a:t>There was </a:t>
            </a:r>
            <a:r>
              <a:rPr lang="en-US" dirty="0" smtClean="0"/>
              <a:t>an </a:t>
            </a:r>
            <a:r>
              <a:rPr lang="en-US" dirty="0"/>
              <a:t>old man in the street.  </a:t>
            </a:r>
            <a:endParaRPr lang="en-US" dirty="0" smtClean="0"/>
          </a:p>
          <a:p>
            <a:r>
              <a:rPr lang="en-US" u="sng" dirty="0" smtClean="0"/>
              <a:t>There were </a:t>
            </a:r>
            <a:r>
              <a:rPr lang="en-US" dirty="0" smtClean="0"/>
              <a:t>a </a:t>
            </a:r>
            <a:r>
              <a:rPr lang="en-US" dirty="0"/>
              <a:t>lot of noise in the classroom.  </a:t>
            </a:r>
            <a:endParaRPr lang="en-US" dirty="0" smtClean="0"/>
          </a:p>
          <a:p>
            <a:r>
              <a:rPr lang="en-US" u="sng" dirty="0" smtClean="0"/>
              <a:t>There was </a:t>
            </a:r>
            <a:r>
              <a:rPr lang="en-US" dirty="0" smtClean="0"/>
              <a:t>a </a:t>
            </a:r>
            <a:r>
              <a:rPr lang="en-US" dirty="0"/>
              <a:t>huge crocodile in the river.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42852"/>
          <a:ext cx="7000924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750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 </a:t>
                      </a:r>
                      <a:r>
                        <a:rPr lang="en-US" b="1" dirty="0" smtClean="0"/>
                        <a:t>was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</a:t>
                      </a:r>
                      <a:r>
                        <a:rPr lang="en-US" b="1" dirty="0" smtClean="0"/>
                        <a:t>were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2035983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a </a:t>
                      </a:r>
                      <a:r>
                        <a:rPr lang="es-ES_tradnl" dirty="0" err="1" smtClean="0"/>
                        <a:t>giraffe</a:t>
                      </a:r>
                      <a:r>
                        <a:rPr lang="es-ES_tradnl" dirty="0" smtClean="0"/>
                        <a:t> at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zoo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many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kids</a:t>
                      </a:r>
                      <a:r>
                        <a:rPr lang="es-ES_tradnl" dirty="0" smtClean="0"/>
                        <a:t> in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park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l="6483" t="17024" r="12075" b="19440"/>
          <a:stretch>
            <a:fillRect/>
          </a:stretch>
        </p:blipFill>
        <p:spPr bwMode="auto">
          <a:xfrm>
            <a:off x="4572000" y="928670"/>
            <a:ext cx="2786082" cy="15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973802"/>
            <a:ext cx="1214446" cy="1597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195219"/>
            <a:ext cx="90128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b="1" dirty="0" err="1" smtClean="0">
                <a:solidFill>
                  <a:srgbClr val="00B050"/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ES_tradnl" sz="4400" b="1" dirty="0" err="1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</a:t>
            </a:r>
            <a:r>
              <a:rPr lang="es-ES_tradnl" sz="4400" b="1" dirty="0" err="1" smtClean="0">
                <a:solidFill>
                  <a:srgbClr val="FFFF00"/>
                </a:solidFill>
              </a:rPr>
              <a:t>r</a:t>
            </a:r>
            <a:r>
              <a:rPr lang="es-ES_tradnl" sz="4400" b="1" dirty="0" err="1" smtClean="0">
                <a:solidFill>
                  <a:srgbClr val="FF0000"/>
                </a:solidFill>
              </a:rPr>
              <a:t>y</a:t>
            </a:r>
            <a:r>
              <a:rPr lang="es-ES_tradnl" sz="4400" b="1" dirty="0" smtClean="0">
                <a:solidFill>
                  <a:srgbClr val="FF0000"/>
                </a:solidFill>
              </a:rPr>
              <a:t> </a:t>
            </a:r>
            <a:r>
              <a:rPr lang="es-ES_tradnl" sz="4400" b="1" dirty="0" smtClean="0"/>
              <a:t> </a:t>
            </a:r>
            <a:r>
              <a:rPr lang="es-ES_tradnl" sz="4400" b="1" dirty="0" err="1" smtClean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es-ES_tradnl" sz="4400" b="1" dirty="0" err="1" smtClean="0">
                <a:solidFill>
                  <a:srgbClr val="92D050"/>
                </a:solidFill>
              </a:rPr>
              <a:t>a</a:t>
            </a:r>
            <a:r>
              <a:rPr lang="es-ES_tradnl" sz="4400" b="1" dirty="0" err="1" smtClean="0">
                <a:solidFill>
                  <a:srgbClr val="FF00FF"/>
                </a:solidFill>
              </a:rPr>
              <a:t>m</a:t>
            </a:r>
            <a:r>
              <a:rPr lang="es-ES_tradnl" sz="4400" b="1" dirty="0" err="1" smtClean="0">
                <a:solidFill>
                  <a:srgbClr val="00FF00"/>
                </a:solidFill>
              </a:rPr>
              <a:t>e</a:t>
            </a:r>
            <a:endParaRPr lang="es-ES_tradnl" sz="4400" b="1" dirty="0" smtClean="0">
              <a:solidFill>
                <a:srgbClr val="00FF00"/>
              </a:solidFill>
            </a:endParaRPr>
          </a:p>
          <a:p>
            <a:pPr algn="ctr"/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have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two</a:t>
            </a:r>
            <a:r>
              <a:rPr lang="es-ES_tradnl" sz="2800" dirty="0" smtClean="0"/>
              <a:t> minutes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look 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pictures</a:t>
            </a:r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/>
              <a:t>Use </a:t>
            </a:r>
            <a:r>
              <a:rPr lang="es-ES_tradnl" sz="2800" dirty="0" err="1" smtClean="0"/>
              <a:t>was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were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mention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many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can </a:t>
            </a:r>
            <a:r>
              <a:rPr lang="es-ES_tradnl" sz="2800" dirty="0" err="1" smtClean="0"/>
              <a:t>remember</a:t>
            </a:r>
            <a:r>
              <a:rPr lang="es-ES_tradnl" sz="2800" dirty="0" smtClean="0"/>
              <a:t>.</a:t>
            </a:r>
          </a:p>
          <a:p>
            <a:pPr algn="ctr"/>
            <a:endParaRPr lang="es-ES_tradnl" sz="2800" dirty="0" smtClean="0"/>
          </a:p>
          <a:p>
            <a:pPr algn="ctr"/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AutoShape 8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6" name="AutoShape 10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68" name="Picture 12" descr="http://www.petscareblog.com/wp-content/uploads/2011/03/ku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143512"/>
            <a:ext cx="1428728" cy="1214446"/>
          </a:xfrm>
          <a:prstGeom prst="rect">
            <a:avLst/>
          </a:prstGeom>
          <a:noFill/>
        </p:spPr>
      </p:pic>
      <p:pic>
        <p:nvPicPr>
          <p:cNvPr id="19470" name="Picture 14" descr="http://t2.gstatic.com/images?q=tbn:ANd9GcTttDEmv9nIanPvlog2gGnRphljN3fPIxGGJvAPhUlv-wBV7e8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2"/>
            <a:ext cx="1357322" cy="1357322"/>
          </a:xfrm>
          <a:prstGeom prst="rect">
            <a:avLst/>
          </a:prstGeom>
          <a:noFill/>
        </p:spPr>
      </p:pic>
      <p:pic>
        <p:nvPicPr>
          <p:cNvPr id="19472" name="Picture 16" descr="http://t0.gstatic.com/images?q=tbn:ANd9GcSz4EyN-w3rskHkmRIH5KuyNeLBYvkPzxqATGJTSveMq0osn8C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1966" y="214314"/>
            <a:ext cx="1366116" cy="1500174"/>
          </a:xfrm>
          <a:prstGeom prst="rect">
            <a:avLst/>
          </a:prstGeom>
          <a:noFill/>
        </p:spPr>
      </p:pic>
      <p:pic>
        <p:nvPicPr>
          <p:cNvPr id="19474" name="Picture 18" descr="http://t0.gstatic.com/images?q=tbn:ANd9GcQ8826KiL2vMdFxGphZWeMQScirVDapNcJJt0KAJVjhqwU1DKMsn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0285" y="5000636"/>
            <a:ext cx="1478839" cy="1428760"/>
          </a:xfrm>
          <a:prstGeom prst="rect">
            <a:avLst/>
          </a:prstGeom>
          <a:noFill/>
        </p:spPr>
      </p:pic>
      <p:pic>
        <p:nvPicPr>
          <p:cNvPr id="19476" name="Picture 20" descr="http://t3.gstatic.com/images?q=tbn:ANd9GcSz9eMKzSoqjDEfOdOYXRghUZAesQCzwHASqXf3Ur-EIfCr3kAvR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285728"/>
            <a:ext cx="1000132" cy="1400185"/>
          </a:xfrm>
          <a:prstGeom prst="rect">
            <a:avLst/>
          </a:prstGeom>
          <a:noFill/>
        </p:spPr>
      </p:pic>
      <p:pic>
        <p:nvPicPr>
          <p:cNvPr id="19478" name="Picture 22" descr="http://t2.gstatic.com/images?q=tbn:ANd9GcTBTJvmQOFPNs-bYq29N0vZG2qViDin1imB3xgqiq17bOnkPZEYI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12302" y="357166"/>
            <a:ext cx="1345582" cy="1214446"/>
          </a:xfrm>
          <a:prstGeom prst="rect">
            <a:avLst/>
          </a:prstGeom>
          <a:noFill/>
        </p:spPr>
      </p:pic>
      <p:sp>
        <p:nvSpPr>
          <p:cNvPr id="19480" name="AutoShape 24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2" name="AutoShape 26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4" name="AutoShape 28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86" name="Picture 30" descr="http://livinglifewithraandfms.files.wordpress.com/2009/08/501407glass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5072074"/>
            <a:ext cx="1285884" cy="1285884"/>
          </a:xfrm>
          <a:prstGeom prst="rect">
            <a:avLst/>
          </a:prstGeom>
          <a:noFill/>
        </p:spPr>
      </p:pic>
      <p:pic>
        <p:nvPicPr>
          <p:cNvPr id="19488" name="Picture 32" descr="http://t3.gstatic.com/images?q=tbn:ANd9GcR-72hHDvbkSgijOeOaYhwQEUcv_dmdHX89MxgD7-PtPuBa__P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34013" y="2071678"/>
            <a:ext cx="1424267" cy="857256"/>
          </a:xfrm>
          <a:prstGeom prst="rect">
            <a:avLst/>
          </a:prstGeom>
          <a:noFill/>
        </p:spPr>
      </p:pic>
      <p:sp>
        <p:nvSpPr>
          <p:cNvPr id="19490" name="AutoShape 34" descr="data:image/jpeg;base64,/9j/4AAQSkZJRgABAQAAAQABAAD/2wCEAAkGBhQSEBIUEhIUFBUUFBQUFBQVFBQUFhQSFRAYFBUUFBQXHSYeFxokGRQUIC8gIycpLC0sFx4xNTAqNSYrLCkBCQoKDgwOGg8PGiwkHyUsKTUvLCwuLCwtMCw1NS0sLCwuLCwpLCwsLCwsLyksLCkpLCwpLCksLCksLCw0KSwsKf/AABEIAOEA4QMBIgACEQEDEQH/xAAcAAEAAQUBAQAAAAAAAAAAAAAAAQIEBQYHAwj/xABIEAACAgACBwQFCAYGCwAAAAAAAQIDBBEFBhIhMUFRBxNhgSIycZGhFCNCUmJygpJDsbLBwvAzY3ODotEVJCVEdKOzw9Lh8f/EABsBAQACAwEBAAAAAAAAAAAAAAADBAECBQYH/8QAMBEBAAIBAgQCCQQDAQAAAAAAAAECAwQRBRIhMUGxExQiQlFSYZHRMnGBoVPB4UP/2gAMAwEAAhEDEQA/AO4gAAAAAAAAAAAAAAAAAAAAAAAAAAAAAAAAAAAAAAAAAAAQBIIAEggASCABIIAEgjMZgSCMxmBIIAEggASCABIIAEggkAAAAAAAAAQSQAAAAAACz0npinDQ277YVR6zklm+iXGT8EaZrv2pQw21Thtm25ZqUuNdT6PL15L6q3Lm+RxjSuk7cRY7L7JWTf0pPPJdEuEV4LJFrFprXjeekNJvEdHZ9Ids+Cg2q3Ox/W2JRj8VtP3GBxPbI55qFtVXTOuWfvnu+ByaxFtYhl0cT2tMfb8Nq3+jqeI1qxdqzWMsa61yjFf4EjFYjSWLf+9Yh/39v/kc+qxM63nCUovwbX/02HROtubUb0suG2ll5yX70cjNpM2PrWebzWa3rPgzK0zjY+rjMUv76xr3NtF/hNfdJ18MS7F0trhL4qKl8T3owamlKLTTWaaeaa8Ge60Z4HO9dtVJyRLKaM7Y74vLE4WEl9amTg/yTzT/ADI3bQmvmExWShbsTf6O1d3LPos90n91s5q9E+B4W6DT4xXuJa8R+LScUT2dyzByPQ2seKwmSU3bWv0djbyX2J8Y/FeB0PQOtVOKWUXs2JelVLdJdWvrLxXnkdHFqceXtPVDak1ZkAFhoAAASQSAAAAAAAAAIJIAAAAzlPaB2jOe1hsHLKO+Nt0eMuThU+UesufLq8n2ja2v0sJRLJtZXzXJP9FF9WvWfTdzeXOp6O2Y8DoafBH67/whvae0MBYi3sL7FxyZYzOhM7oaw8bEeE0XE0eUokFoTQtpQI7ouNgrVZHybt+ZkNXdP2YWW70q2/SrfxcX9GXwfM6toq+vEVxsqe1F+TT5xkuT8DjsYGa1Z1gnhLVKPpQlkrK890l1XSS5Pye45HEeFenrN8X6/P8A63pm5ek9nVvkXgRLAmQ0fiYXVxsrltRms0/1prk09zXIuO6PDzM1nae65uwNmjixv0Y01KLcZRecZJtOL6prgbXKg8LMIbVyzEs7vfVTXHvLFhsQ0rtlyrnuSuiuPsmuaXFb1zS244trzhHDuJxbjKMpbMo7mmsmmmuDTRv2oOuKxtLjZkr68lZFfSXBWxXR81yfg0ep0Wp9LSIt3a5dPMUjJXs2sAF9UCSCQAAAAAAAABBJAAwWt+n/AJLQ3H+lszhUvtZb5tdI8fbkuZnWcwxuKeOx0pJ51wfd19NhPfL8Tzfsy6E2GkWtvPaGtp2WmhNW5WPalm23m28222822+vEr1i0Qq48OR0jRujo1wSSNV18ilDyZYjNNrteXaHHNJLezGTMlpJ+kzGyOjHZB4qGUuJW0MjWYb7qFErUSpRK1E2irWZQolSiVKJWokkQ0mWx6ka0PC27E38zY1tfYlwVi/U/BeB11LPf/ORwFI6V2caxbcPk1j9KCbqfWtcYe2PLw9h5Tj3DItHrOOOvvfn8/da0+X3JbrslLiVzkks20l1byXvYi01mnmuq3r3njpoutK7Qf0Mfvy/ZX+ZqWjNJTwt8L6vWg964KcH60JeDX7nyNl1zu2sS1yhGMfN+k/2jWbqi7p8no9tnoMGKJwRWfGPN3vRGlIYiiu6t5xsipLPiusX4p5p+KLw5R2U6f7u+WFm/QtznV4WpZzivvRWf4H1OrnqMWSMlYtDzmfFOK81kJIJJEAAAAAAAAAQSQBr+vGlu4wVjTynZlVDrnPc2vFR2n5GuahYRZ59Cz7V9J/6xRTyhB2v705OEfcoS/Me+pekVBLNl+tJjBv8AFFvvZ0c5z2g4zijbMdp+MYN58jlGteltuT3kWnxzzbtrz0ahjZZsspIuL5Zs8Wjr7KyjIlIqyKlEzEG6FErSJSK4xNmsyhRK4wKq68y9poMte7wrw5dYW2VNkJ1vKcGnF9Muq581l4l1ThyuWH3/AM8txQ12b0eGdvHo6XDtNGbPEW7R1lZaTx1l8nK6cpvx4L2Lgl7DwwWkbaJbVVkq3nybSftXB+aL27DmPvqPITWOz6Hj5Zry7dPgzOH0u8RKTn/SNuT5KXVrp7D0sga1VY4SUlyZtWakk1zWfvObqMcY53r2lXzYoxzG3Zje9lVOFkN065RnH70ZZryzWR9AaL0hG+mq2Hq2QjNeySzy8uHkcFxMDqPZTjdvA7De+m2cPwyysj+215HU4dl33q8/xTF7MXbmSQSddwgAAAAAAAAhkkMDg/aDj9vSmI6QcK1+GuOfxcjx0dpbZ+ll73+osNcLP9o4z/iLfhLIxsbxfiN9uSsREQ72HguOaxe9pmZ6/BtuL04pL15P8OX8RrWNvcn63w/9ni8QW87MyH1zN4T5LNeF6eO9d/5lROPiFAIuqazWdXm+aU8cP0se5C37od2zIdweMqzWdVn+efulpodLP/nH2eEK/E94UCES5ria+t5/nn7pJ4fpf8dfsqpw3i/h/kX9WHPGlF/UjaNXn+aVa+g00e5CqFZKr/nzPWCPRQF82TJG1p3R49PixW5qV2lZ21GLxVJnrIZmLxkCtaF/Dfqwdi5Ge0Zcu5jnyzXubMLfEy+Fq2a4rw+L3kF8VcsbWVeN622mwVtTbeZ8f2nf/Su62PVee43jsgt9LFx/sZr/AJkX+pHO8Sjc+xJPv8b07uheGe3aTaXTRjvvWXmZ4rbU0nHesfvDrRJBJ1FYAAAAAAAAIkSQB86a9VbOk8Yv66UvzJT/AIjCJm4druC2NJylytqqn5pOt/8ATXvNM2jnXja0vbaTJzYKz9ITtEZlIzMJZnqqTL7CyMei5omGdt4ZaMUW9sCa7iqzgYlikbSt0i4rPDM9q2aLMrukvqmY6qRe1TNoVrwva2eqLeuZs+p+g/lFu1JfN15OXSUuMY/vfh7Sasc07KOa8Y6zayJ6mX9xG2KUnJZuC3TS5bnuk8um/wAGapjtHWqWy6rM+ndzz92R3cE9sES5GLil6T7Ub/0+ev8AQlkZ/OwlDLJ7MllJprNbnvS4F1Yjfu0nA5SqtXNOEvavSj8HL3GgWPiVrU5Z2cPiWty6rJvk7R2hj8UdA7EsL83i7PrWVw/JCUv+6jnmMnxOwdlGA7vRlTfG2dlvk5bMX+WESfDHVX00dW4EkElleAAAAAAAACCSAOYdt2ic6sPiEvUk6pv7Ni2ot+ClFr8ZyPM+mNZtCrF4S+h7u8g1F/VmvShLykovyPmi2qUJShNbMoycZRfFSi8mn7GmVM1eu70PC82+OaT4KWxmMiCF1ZsqTK4s80VRMJKWXVVp796WGeRXG00larXdd7RVCRaK0rjaapuRkYTLmq4xcLS5w7lKSjFOTk0klvbbeSSXXMRKG9Gf0Rg532wrrWcpPyS5yfglvOy6J0ZHD1Rrhwit75yk+Mn4tmG1J1UWDpznk7rEnN/VXFVxfRc3zfsRsp0cVOWN57vG8Q1UZr8tP0x/f1AATOa17XzC7eBsfODjNeUsn8JM5DdLcdx07Tt4W+PWqz9h5HBsTaVc0e0oamPaiVnZRK2cK4etZOMI/enJRXxZ9GaPwcaaq6oerXCMI/djFRXwRyDsp0L3+OlfJehhlmvG6acY+6O2/wAp2clxRtCfBXau4SQSSrAAAAAAAAAQSQAOKdseq3c3rF1r0L3lblwjcluf4kvfF9TtZZaZ0TXiqLKbVnCyLi+q6SXRp5NPqka2rzRsnwZpxXi0Pl1SIbL/AFk0BZgcTOi3jHfGSW6yD9Wa9vwaa5GM2inMbPR1yxaN4e0WVpnhGR6xkazCfHd6oNFKkV5kcr1LoJzIyKqq3KSjFNybSSSbbb4JJcWazC7W8PSve93F8ur6I7N2d6h/Joq/ER+ekvRg/wBFF9ftte5bup5dnvZysNs4jExTue+EHk1T4vrPx5cup0AuYcO3tWeV4rxOMm+HDPTxn4/SPp5+YAFp50ADYFtpN5UW/wBnP9hnzniLHJqMU5Sk1GMVvbbaSSXVtpHeNc9JdzgMTP8AqpRX3p+gvjI0Lsm1T72z5bavQg2sOmvWnwdvilvS8c3yRFevNaIV8tOe0Q37UrVz5Fg66nltv07Wudsstr2pborwijOgEqeI2CSCQyAAAAAAAAEEkAAABrOvepUNI4fZeULYZumzL1ZNb4y6weSzXsfFHzrpLR9mHtnTdBwsg8pRfwafNNb01xPrA1bXnUKnSNW/5u6C+auSza+xNfSg3y5cVlz0vTmWsGonH0ns+cMz0hMuNP6v34K51Yitwlv2ZcYWRz9auX0l8VzSMepleay61M8T1hfxkVqR5YDCWWvKquVj+ym/e+CN71d7M5TylirNiO75uDUpvwlP1Y+WZrGK1u0LXrmPHG9pazofQ9uKsVdEHOT3vkor60pPdFeLO0aldn9WBSsllZiGt8/owz4xqT4fe4vw4GQ0Pg6cPWq6IRrj0XFvrJ8ZPxbZkleWaYIr1nu5Or4lfPHJXpXz/f8AC8UydstlcT3xLs5a52yNstneUSxSXMbC6lYeVmIyMbidLRit7R4Yaq3EPPfCv6z3OS+wv3v4m3L8WGO1g0bLSM68Mm1RCSsxM1uzST2KIP60m830ST5o3DD0RhCMIRUYxSjGK3JRSySS6ZCjDxhFRiskuX88WehobAADISQSAAAAAAAAAIJIAAAAAALTSWiasRBwvqhbB/RnFSWfVZ8H4o0nSXZLSntYWNS+xZBNfhmlmvNP2nQQGd5cixeDxGF3WUSjFfSitqv80Ny88hhdY11Ou5GL0hqxhb99uHrk/rbOzL80cn8TfmYaXh9YV1L+vT66l3d2Y4RvOLur8I2tr/GpHi+zCr6OJxC9vdP+AzzwxsrWnl1IlrBHqV19mtS44jEPzrX8BeYbUHCx9aM7Pv2SfwjkhzQbMPbrRHPJPN9FvfkuJc4bDYq/hDu4/Ws9H3R9b4I2jB6MqpWVVUK/uxUc/a1vZdGOc2YfAaswhlKxu2a35y9VP7MOHvzMwAa77sgAMAAABJBIAAAAAAAAAgkAQCQBAJAEAkAQCQBAJAEAkAQCQBAJAEAkAQCQBBI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92" name="Picture 36" descr="http://brookeramey.files.wordpress.com/2011/05/beach-ball-544_610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8082" y="3143248"/>
            <a:ext cx="1500198" cy="1500198"/>
          </a:xfrm>
          <a:prstGeom prst="rect">
            <a:avLst/>
          </a:prstGeom>
          <a:noFill/>
        </p:spPr>
      </p:pic>
      <p:pic>
        <p:nvPicPr>
          <p:cNvPr id="19494" name="Picture 38" descr="http://t3.gstatic.com/images?q=tbn:ANd9GcTLlgXWZVa3pJ84wNqrE3qA3qrb3zCYhfZ0WrTzQiPVh3ntjVxWb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5286388"/>
            <a:ext cx="1071570" cy="1071570"/>
          </a:xfrm>
          <a:prstGeom prst="rect">
            <a:avLst/>
          </a:prstGeom>
          <a:noFill/>
        </p:spPr>
      </p:pic>
      <p:pic>
        <p:nvPicPr>
          <p:cNvPr id="19496" name="Picture 40" descr="http://images.productwiki.com/upload/images/spalding_cross_traxxion_official_nba_game_ball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62712" y="1990754"/>
            <a:ext cx="1223932" cy="1223932"/>
          </a:xfrm>
          <a:prstGeom prst="rect">
            <a:avLst/>
          </a:prstGeom>
          <a:noFill/>
        </p:spPr>
      </p:pic>
      <p:pic>
        <p:nvPicPr>
          <p:cNvPr id="19498" name="Picture 42" descr="http://t1.gstatic.com/images?q=tbn:ANd9GcRDrWc51AAY_zQcgwNsK6Hq7TKq_cq1KFCHlpM2D1NaAPX64B_1xQ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15997" y="3231866"/>
            <a:ext cx="999209" cy="1411580"/>
          </a:xfrm>
          <a:prstGeom prst="rect">
            <a:avLst/>
          </a:prstGeom>
          <a:noFill/>
        </p:spPr>
      </p:pic>
      <p:pic>
        <p:nvPicPr>
          <p:cNvPr id="19500" name="Picture 44" descr="http://t3.gstatic.com/images?q=tbn:ANd9GcTdY9SScmfCf0BWwmVGvCGi1ZM-7ieQyzybqXn7Nl8hjzySOPb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445256" y="3500438"/>
            <a:ext cx="1555504" cy="1071570"/>
          </a:xfrm>
          <a:prstGeom prst="rect">
            <a:avLst/>
          </a:prstGeom>
          <a:noFill/>
        </p:spPr>
      </p:pic>
      <p:pic>
        <p:nvPicPr>
          <p:cNvPr id="19502" name="Picture 46" descr="http://t0.gstatic.com/images?q=tbn:ANd9GcS5UToQQ1CXhRNcz69zCja1Va8ijA_9AYXNM0ujb9BQSXHc0fj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215085" y="4786322"/>
            <a:ext cx="1214435" cy="1762117"/>
          </a:xfrm>
          <a:prstGeom prst="rect">
            <a:avLst/>
          </a:prstGeom>
          <a:noFill/>
        </p:spPr>
      </p:pic>
      <p:pic>
        <p:nvPicPr>
          <p:cNvPr id="19504" name="Picture 48" descr="http://t1.gstatic.com/images?q=tbn:ANd9GcSUKk9bx9mg3B75FdU6MKGOjMqR4qDZ1Swol2fzLfakMsM5yZVM6Q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5720" y="428604"/>
            <a:ext cx="857256" cy="785818"/>
          </a:xfrm>
          <a:prstGeom prst="rect">
            <a:avLst/>
          </a:prstGeom>
          <a:noFill/>
        </p:spPr>
      </p:pic>
      <p:pic>
        <p:nvPicPr>
          <p:cNvPr id="19506" name="Picture 50" descr="http://t3.gstatic.com/images?q=tbn:ANd9GcSrtte5IsbhmJG8eugqehiMpubZnE4PQz6JMnNTu9KqqlcCPZnb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8952" y="3643313"/>
            <a:ext cx="1228734" cy="1023945"/>
          </a:xfrm>
          <a:prstGeom prst="rect">
            <a:avLst/>
          </a:prstGeom>
          <a:noFill/>
        </p:spPr>
      </p:pic>
      <p:sp>
        <p:nvSpPr>
          <p:cNvPr id="19508" name="AutoShape 52" descr="data:image/jpeg;base64,/9j/4AAQSkZJRgABAQAAAQABAAD/2wCEAAkGBhIREBISEhQUEBEWFBUQFBQUEg8UFBUQFBAVFBUVFRQXHCYeFxojGRQVHy8gIycpLCwsFR4xNTAqNSYrLCkBCQoKDgwOFw8PFykcHBwpKSkpKSwsKSkpLCkpKSkpKSwpKSkpKywpKSkpKSwsLCwpLCkpLCkpKTUsLCkpKSwsKf/AABEIAOEA4AMBIgACEQEDEQH/xAAcAAEAAQUBAQAAAAAAAAAAAAAABAECAwUHBgj/xAA/EAACAQICBgcGBAMIAwAAAAAAAQIDEQQhBQYSMUFRBxMiYXGBkTJCobHB8FJy0eEUU4IjM0NiosLi8RUXk//EABoBAQADAQEBAAAAAAAAAAAAAAABAgMEBQb/xAAjEQEAAgICAgICAwAAAAAAAAAAAQIDEQQhEzESUSJBFDJh/9oADAMBAAIRAxEAPwDuIAAAAAAAAAAAAAAAAAAAAAAAAAAAAAAAAAAAAAAAAAAAAAAAAAAAAAAAAAAAAAUbDZ4bT+uTltQovZgpWc1vlbfblFu3ivEyyZa443ZE2iHuHMjYjS1GHtVIRz2bbSvflZHL6+PnNpznJu7lnJt3fHu4Ee/j++ZyTzfqGfkdWw2maFSWzCpGUs3ZPOyGkdKQo7N85Sdoxyu+LfglmcywmE26kINtOUklbuTbb8Ej1mj9WZ3cpycns7Cbb7MOSuXpnveOqrRaZ/TYVNbaai3sTvdLddZ83wyJ+jtLKsrxjK3PKydlk+/PcQqeq1P3nK/c7fE2eBwEKMNiCaV28883vNqeTf5el0kAG4AAAAAAAAAAAAAAAAAAAUZUowNLpbWulQnsNOc+Kjbs+N+PcecxevdaT/s4wpxX4u09/PJfA0ONqPak27tyeb3t3IOIqO9lw4d/HzPIycnJM9Tpz2vLd6S1rrVouMp7MWmmoLZTT334v1NPWnsrv3pW+LMNNbLbk7PgrXd+bXDzsXbTfC27OWbvztuOa15t3aVJmZ9q06Td5PK+av4l0als169xfDD8c5PvubPRmhJVpKMVv3u2SXNlYmZnVSI+mXUHAyqYt1WuzSi83zknFJfFnTEQtEaKjh6apxz4tvjJ72Tj2+Pi8dNT7dNY1AADdYAAAAAAAAAAAAxYjERhFynJRit7bsgMoPJaS6R8NSbUNqq+7sx9Xn8DQ4jpWqe5Sgl37Uvk0Vm0Q6KcbJf1DpZQ5hS6WKt84Un3duL9bm1wnSrRllOnKL42kn8yIyVaW4Wesb+KzB9I9SWKjSlRgqcqnVq05bcY9a6fWSvk1ePBcVme+OF6dxlJ46rXw+1s1FGvay2o1YvtW4Wbz8Zdx1vBa24SpGL6+lFyipbMpqLTavazJiWN8cxrpuSjIX/ncN/Ppf8A0h+pD0nrFTjTbp1IS4bSknGPi0JtERtn8Z+nidadHKFareWxDbcr2u3tJSaiuOba8izR2gcRiVejSVGm37dRtNrue+3gj0GHxujoWqVJRxFXftuE5dr/ACRatl3ZmbEdINKL7NObXOTjH4Zs4v40TO7Sr4LTPUMGE6N45dZWlLmoRjFX455/I2tHUfCR92T8Zy+hAodItFu0ouPhJP5pG80fp+hW9iefJ5Py4PyN64cX6iEzhmvurBR1Sw0d0W875zk0bShhowVoJRXJIy3BrWla+o0rqAAF0gAAAAAAAAAAAGr1h05DCUJVZ8Mor8UrZIERtg1m1ppYKntT7U37EE833vku845p7XGtiptzllwinaKXcjU6waw1MTVlUnJtt+SXBLku40/X3MrWe3xOLWO7e20/jiRQ0yo747RpYmWLMZs9ivGrLfrSFCp7S6t9yvYx1sJGXsTi+XaS+e41CSt95GWEHl37vArMw3pxLR1W3SSqcotPajtJ/iVmuOa5r5Gxpww8ryqVVF522dp+HDka7C6MlUezHN2+2bmlqBXdtyy5/Qne+nLlwVxX3a+pQ6s6C9iorWSvsyvxbdvP4E7Fay0XTpUoRnsQ3ptLbn+KT9SRV6O6kYri1va3NZWsuD3kavqNWSTttXV01b0I3pF8eHLETN0GrrLP3UocLp3fqRqunK3Gc1xzd/QnYjUyuuHes/UsWp9dJtRUkuCedrcET8pkrj48ddIcNNz4tSXekTsFp53vG8H45GtraKlF5ppZpXXFPMiu6uuP0I/1acGO3Truq2vyuqdd5blLkdAhNNJp3TzTR8w0MW4yWeR2Do/1ocrUKjun7DfPl5nRS++peHzeF4/yq6AADV5QAAAAAAAAAAKHC+k7W14jESpwd6VNuEbPJtb5ebXokdd1s0n/AA+DrVE7SUXGP55dlfO/kfNOOrXm/EiXXxqbtthnVL6byI1zJB8DG0Pdw20lwkZXOyREjIyyqX8lYymHo47JEJXZsMJBzeys+Nu5GqpSJmGrWkmuWZSXbW/T1mqaiqjfG179x0HDVU7HKMFpTq22t9ja6L1mqOoo3VnlndL/AKFZ08jmYLZLzaHT+ui0WvZtwPO0NIpe8n4PIkLSN1vL728rxzCbioI11Gr7XC31vb5EPG6XSvnws+C57zzmM1lauk+Xkrb+97iIt26K4LWrtl1uqwttLK+9rml9+h4idW7beXgbLSumOtst1rvnmzSvj3ZlnfipNKxtfFqzPRas6RcWlfOLuvmebuiZoyq4zUuF7FoVzRFqzD6R0NpFV6EKi4rP8yyZOPGdHWOUqcqd/wDOvk/oezR0RO4fKZK/G0wAAlmAAAAAAAA8D0v41xwtOmvem5vwhH9ZfA4NXlmdm6Zqn90uUJP1l/xOMVSsvQ43VViL0WIqikvSxyzRMqMEGZlIxl347LtoyQqWMLZXrMkuV/jYrp0xk0lxr5CNfinZkaEsvveWuQ0tN2yWlZr3n6/QkUtYKkfeb8zR7RVvlu7xplPxn3Db4nTEpq18vu7ZBliXzI+2/QpTmr3eaJ0iLRHTJKoWKWZa2NvK3mWhSZhcmTcHG+a3XIG83ejqdolpct79adE6NcQ41Yrg7r1R1I5BqVPZr0/zJ/E6+jTH6eByo/PYADRygAAAAAAAOW9Mce1T/J/vZxvERzO19L1L+6fDYa/1fucYxMSkz29Dj/1RkVSKxRUrL0KToiXoJF2yUl0Vso5F1sgoFJy4FZbRdWL8i24CYTOQRddsviy9IllOVHki0kSpXL6eFRO2cXRoxZeoE2NIKjmRs8kmDo3VrZt7+Ru8JSy+9xDw1LI2uFjZESwtbcvR6qU/7Wl+dHXTmOomH2qyfJ/udORtj9PJ5M7uAA0cwAAAAAAADw/SlhtqjSlyco+tv0OI6QwubyPofXbA9bg584tTXlk/mcM0nQab+8zG/t3caenm50WhGJOqK5j6pFdu+ssKWRVIydSXbJEy1iVFEo6ZVlWVW2okgoFyiVsTEImyxxv3IKJkijJGBKu2OMTNGJXZRdFEIla0ZaVMojPSiETKTRj2fM2WHpbvvMwYeldG1wVDNBjMvcdH+DspS5fN/bPamo1YwPVYeN/al2357jbnRWNQ8rJbdpkABZmAAAAAAAAxYiipwlF7pJx9UcN1l0c4VJJrNNpndrHO+kbRNp9YllJf6lvKXjp0YLatpyOrAxbFifi6VmRGjF6dWOxSxkaLbENYlY4lWiriUsFlRslQBVby9RLYoy2CFEiqRcV48wgiiZhqd2RacczaYKn+wUmemwwdP4Hp9VdEOrVjfd7T8EafR+EvY6bqxozqqSk1aU7PwjwX1L1jcuLNf4w3EY2KgG7zwAAAAAAAAAADV6x6M6/Dzj7yW1HxS3eaNoUEpiddvnXS9DZm0amR7/pK0J1NfaS7E7zj437S8n80eAqo55jT1cdtxElyhapFUyHRErZFRIWIX2FUhYJA2vSKxKFwVlVF8UWIviyVZlmo7zd6PpbjTYdZnptG0L28kQztL0+q+jOsqRT9ldqX5Vw82dESNLqto/q6W0/ann/St36m7Oisah5WW3ysAAszAAAAAAAAAAAAAHnde9B/xWEmoq9SF6kObsu1HzXxSOA4jefT7OFdJ+rf8JituKtRrXnC26M79uHq7rufcUtH7dXHvr8XjVIvTMDkXqZlL0KslyqMe0XKRDRfcrEtuXRBtemVLUXBEyIuRRsugiVU/R1O7Peaq6LdWpGPBZyfJcfvvPI6Fw13f08TsWquh+opXkrVJZvmo8ETWNy5M99Rpu4xsklkll5FQDd54AAAAAAAAAAAAAGOpXUd7L2aDTWFqy9m9gJ1fTlOPE8vrjVo47DToSspe3Tl+CqvZfhvT7mzXYvR9bkzV16FRb0/iNJjrty2unCUoTVpRey1yaLOuPT6z6PVRqVnGolba5rlL9Tx+Iw9SOTi/FZozmjtpn+0qOKRnhVTNTTw05PJPzyJscI0sr35/sR45aRyo/aapl6ma7ZqLhcr1dR8LEfCV/5FPtsVWRf1qNWsDUfBkilorEcIuXqPHJHJpKdGaJWEoOckkrtu1l9DHgdV8bUaSotLm/2Oian9HtanKNSpk1nuHwlS+euunpNS9TlRjGrWS6zfGGT2e985fI9iY6FPZikZDWI08+1ptO5AASqAAAAAAAAAAAAABRxKgDFLDRfAwz0bB8ESwBqa2rdGW+EX5IiVdSMLLfSi/wClHoQB5d9HuD/lR9Cn/rvBfyl8T1IA8xHo9wS/wo/EkU9SMGv8GHob8Aaqlq1ho7qUF/TEl09GUo7oRX9MSUALI0UtyS8i6xU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63500" y="-1028700"/>
            <a:ext cx="21336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510" name="Picture 54" descr="http://www.esferabit.com/wp-content/uploads/2012/05/apple-full2.jp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86644" y="4643446"/>
            <a:ext cx="1785950" cy="1801480"/>
          </a:xfrm>
          <a:prstGeom prst="rect">
            <a:avLst/>
          </a:prstGeom>
          <a:noFill/>
        </p:spPr>
      </p:pic>
      <p:pic>
        <p:nvPicPr>
          <p:cNvPr id="29698" name="Picture 2" descr="http://t0.gstatic.com/images?q=tbn:ANd9GcSDEm72z4ytVspZ1Te8a6xsXoyAT_wRExW1pjeb_7NqMZfDy7u7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1500174"/>
            <a:ext cx="1241798" cy="1214446"/>
          </a:xfrm>
          <a:prstGeom prst="rect">
            <a:avLst/>
          </a:prstGeom>
          <a:noFill/>
        </p:spPr>
      </p:pic>
      <p:sp>
        <p:nvSpPr>
          <p:cNvPr id="29700" name="AutoShape 4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702" name="AutoShape 6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4" name="Picture 8" descr="http://flamsele.info/img.php?fl=b4l4t4v5y2w2v2w584i4t5a4i5q5g5k4h524r2o47474r5m5c4p2g5j4g4u2b4q454q5v534g474v2358424m4o4o4p4q4i5w5m424c3j455y4m3j4l4z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000364" y="357166"/>
            <a:ext cx="1285884" cy="1285884"/>
          </a:xfrm>
          <a:prstGeom prst="rect">
            <a:avLst/>
          </a:prstGeom>
          <a:noFill/>
        </p:spPr>
      </p:pic>
      <p:pic>
        <p:nvPicPr>
          <p:cNvPr id="29706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1406" y="3071810"/>
            <a:ext cx="1357322" cy="1785935"/>
          </a:xfrm>
          <a:prstGeom prst="rect">
            <a:avLst/>
          </a:prstGeom>
          <a:noFill/>
        </p:spPr>
      </p:pic>
      <p:pic>
        <p:nvPicPr>
          <p:cNvPr id="29708" name="Picture 12" descr="http://t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2857488" y="2071678"/>
            <a:ext cx="1659204" cy="1143008"/>
          </a:xfrm>
          <a:prstGeom prst="rect">
            <a:avLst/>
          </a:prstGeom>
          <a:noFill/>
        </p:spPr>
      </p:pic>
      <p:pic>
        <p:nvPicPr>
          <p:cNvPr id="29710" name="Picture 14" descr="http://t0.gstatic.com/images?q=tbn:ANd9GcTI90NkAP8JJ7lLCaIFPj6bUVZg0VCEcli7Hed2ptigD1g1Cx7X8Q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500166" y="214290"/>
            <a:ext cx="1361274" cy="1500198"/>
          </a:xfrm>
          <a:prstGeom prst="rect">
            <a:avLst/>
          </a:prstGeom>
          <a:noFill/>
        </p:spPr>
      </p:pic>
      <p:pic>
        <p:nvPicPr>
          <p:cNvPr id="29712" name="Picture 16" descr="http://t1.gstatic.com/images?q=tbn:ANd9GcQrCfZ8TTgQDuboHng_GpysHd6RdT2u07Eq74ZyhYPH0GufnRy1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357290" y="2000240"/>
            <a:ext cx="1443304" cy="1081086"/>
          </a:xfrm>
          <a:prstGeom prst="rect">
            <a:avLst/>
          </a:prstGeom>
          <a:noFill/>
        </p:spPr>
      </p:pic>
      <p:pic>
        <p:nvPicPr>
          <p:cNvPr id="29714" name="Picture 18" descr="http://t2.gstatic.com/images?q=tbn:ANd9GcSzMoOeGKoM9bHwyw0rfC3WCPCJdHLlBqWpt4RrTgXlaN07EIC9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500166" y="3429000"/>
            <a:ext cx="1357322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://htmlimg1.scribdassets.com/5x8nwddznk2sp0g/images/2-035c87cc2e.jpg"/>
          <p:cNvPicPr/>
          <p:nvPr/>
        </p:nvPicPr>
        <p:blipFill>
          <a:blip r:embed="rId2"/>
          <a:srcRect l="2332" t="2094" r="77674" b="63350"/>
          <a:stretch>
            <a:fillRect/>
          </a:stretch>
        </p:blipFill>
        <p:spPr bwMode="auto">
          <a:xfrm>
            <a:off x="5715008" y="71414"/>
            <a:ext cx="278608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57158" y="474061"/>
            <a:ext cx="821537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1" charset="0"/>
                <a:ea typeface="Times New Roman" pitchFamily="18" charset="0"/>
                <a:cs typeface="Times New Roman" pitchFamily="18" charset="0"/>
              </a:rPr>
              <a:t>V. Choose the correct verb.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Charles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born on February 12, 1809. 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British naturalist who became famous for histories  of evolution and natural selection. In South America, Darwin found that fossils of extinct animals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similar to modern species. Many people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strongly opposed to the idea of evolution because it conflicted with their religious beliefs. Throughout his life,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reserved, thorough, hardworking scholar. When Albert Einstein [was were] young, his parents worried about him. Einstein's parents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concerned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that Albert was "slow." Albert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terrible student who didn't want to attend classes regularly and take exams. Einstein's best-known  work, the theory of relativity,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published in 1905.Unfortunately, the theory of relativity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was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used to create the atomic bomb.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/>
              <a:t>Draw</a:t>
            </a:r>
            <a:r>
              <a:rPr lang="es-ES_tradnl" dirty="0" smtClean="0"/>
              <a:t> and </a:t>
            </a:r>
            <a:r>
              <a:rPr lang="es-ES_tradnl" dirty="0" err="1" smtClean="0"/>
              <a:t>write</a:t>
            </a:r>
            <a:r>
              <a:rPr lang="es-ES_tradnl" dirty="0" smtClean="0"/>
              <a:t> a </a:t>
            </a:r>
            <a:r>
              <a:rPr lang="es-ES_tradnl" dirty="0" err="1" smtClean="0"/>
              <a:t>famous</a:t>
            </a:r>
            <a:r>
              <a:rPr lang="es-ES_tradnl" dirty="0" smtClean="0"/>
              <a:t> </a:t>
            </a:r>
            <a:r>
              <a:rPr lang="es-ES_tradnl" dirty="0" err="1" smtClean="0"/>
              <a:t>person´s</a:t>
            </a:r>
            <a:r>
              <a:rPr lang="es-ES_tradnl" dirty="0" smtClean="0"/>
              <a:t> </a:t>
            </a:r>
            <a:r>
              <a:rPr lang="es-ES_tradnl" dirty="0" err="1" smtClean="0"/>
              <a:t>biography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2859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24881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291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429124" y="17144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28596" y="1643050"/>
            <a:ext cx="826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20595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500826" y="6060064"/>
            <a:ext cx="2021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Work</a:t>
            </a:r>
            <a:r>
              <a:rPr lang="es-ES_tradnl" dirty="0" smtClean="0"/>
              <a:t> in </a:t>
            </a:r>
            <a:r>
              <a:rPr lang="es-ES_tradnl" dirty="0" err="1" smtClean="0"/>
              <a:t>groups</a:t>
            </a:r>
            <a:r>
              <a:rPr lang="es-ES_tradnl" dirty="0" smtClean="0"/>
              <a:t> of 3</a:t>
            </a:r>
          </a:p>
          <a:p>
            <a:r>
              <a:rPr lang="es-ES_tradnl" dirty="0" smtClean="0"/>
              <a:t>15 </a:t>
            </a:r>
            <a:r>
              <a:rPr lang="es-ES_tradnl" dirty="0" err="1" smtClean="0"/>
              <a:t>lines</a:t>
            </a:r>
            <a:r>
              <a:rPr lang="es-ES_tradnl" dirty="0" smtClean="0"/>
              <a:t> min.</a:t>
            </a:r>
            <a:endParaRPr lang="es-ES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1428736"/>
            <a:ext cx="82868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smtClean="0"/>
              <a:t>FRIDA KAHLO.- She </a:t>
            </a:r>
            <a:r>
              <a:rPr lang="en-US" sz="2800" u="sng" dirty="0" smtClean="0"/>
              <a:t>was born on July 6, 1907 in </a:t>
            </a:r>
            <a:r>
              <a:rPr lang="en-US" sz="2800" u="sng" dirty="0" err="1" smtClean="0"/>
              <a:t>Coyoacan</a:t>
            </a:r>
            <a:r>
              <a:rPr lang="en-US" sz="2800" u="sng" dirty="0" smtClean="0"/>
              <a:t>. She was a Mexican painter. Although she moved in the environment of the great Mexican muralists of his time and shared his ideals, </a:t>
            </a:r>
            <a:r>
              <a:rPr lang="en-US" sz="2800" u="sng" dirty="0" err="1" smtClean="0"/>
              <a:t>Frida</a:t>
            </a:r>
            <a:r>
              <a:rPr lang="en-US" sz="2800" u="sng" dirty="0" smtClean="0"/>
              <a:t> Kahlo created a completely personal, naive and deeply metaphorical painting while derived from his exalted sensitivity and various events that marked his life . She was married the famous Mexican muralist Diego Rivera, his life was marked by misfortune of contracting polio and later by a serious accident in his youth that kept her bedridden for long periods, reaching up to 32 undergo surgery.</a:t>
            </a:r>
            <a:endParaRPr lang="es-MX" sz="2800" u="sng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536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Tema de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Draw and write a famous person´s biography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Admin</cp:lastModifiedBy>
  <cp:revision>38</cp:revision>
  <dcterms:created xsi:type="dcterms:W3CDTF">2012-05-28T22:50:07Z</dcterms:created>
  <dcterms:modified xsi:type="dcterms:W3CDTF">2016-03-11T01:26:24Z</dcterms:modified>
</cp:coreProperties>
</file>