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ppt/activeX/activeX15.xml" ContentType="application/vnd.ms-office.activeX+xml"/>
  <Override PartName="/ppt/activeX/activeX16.xml" ContentType="application/vnd.ms-office.activeX+xml"/>
  <Override PartName="/ppt/activeX/activeX17.xml" ContentType="application/vnd.ms-office.activeX+xml"/>
  <Override PartName="/ppt/activeX/activeX18.xml" ContentType="application/vnd.ms-office.activeX+xml"/>
  <Override PartName="/ppt/activeX/activeX19.xml" ContentType="application/vnd.ms-office.activeX+xml"/>
  <Override PartName="/ppt/activeX/activeX20.xml" ContentType="application/vnd.ms-office.activeX+xml"/>
  <Override PartName="/ppt/activeX/activeX21.xml" ContentType="application/vnd.ms-office.activeX+xml"/>
  <Override PartName="/ppt/activeX/activeX22.xml" ContentType="application/vnd.ms-office.activeX+xml"/>
  <Override PartName="/ppt/activeX/activeX23.xml" ContentType="application/vnd.ms-office.activeX+xml"/>
  <Override PartName="/ppt/activeX/activeX24.xml" ContentType="application/vnd.ms-office.activeX+xml"/>
  <Override PartName="/ppt/activeX/activeX25.xml" ContentType="application/vnd.ms-office.activeX+xml"/>
  <Override PartName="/ppt/activeX/activeX26.xml" ContentType="application/vnd.ms-office.activeX+xml"/>
  <Override PartName="/ppt/activeX/activeX27.xml" ContentType="application/vnd.ms-office.activeX+xml"/>
  <Override PartName="/ppt/activeX/activeX28.xml" ContentType="application/vnd.ms-office.activeX+xml"/>
  <Override PartName="/ppt/activeX/activeX29.xml" ContentType="application/vnd.ms-office.activeX+xml"/>
  <Override PartName="/ppt/activeX/activeX30.xml" ContentType="application/vnd.ms-office.activeX+xml"/>
  <Override PartName="/ppt/activeX/activeX31.xml" ContentType="application/vnd.ms-office.activeX+xml"/>
  <Override PartName="/ppt/activeX/activeX3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58" r:id="rId5"/>
    <p:sldId id="261" r:id="rId6"/>
    <p:sldId id="260" r:id="rId7"/>
    <p:sldId id="270" r:id="rId8"/>
    <p:sldId id="268"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18.xml.rels><?xml version="1.0" encoding="UTF-8" standalone="yes"?>
<Relationships xmlns="http://schemas.openxmlformats.org/package/2006/relationships"><Relationship Id="rId1" Type="http://schemas.microsoft.com/office/2006/relationships/activeXControlBinary" Target="activeX18.bin"/></Relationships>
</file>

<file path=ppt/activeX/_rels/activeX19.xml.rels><?xml version="1.0" encoding="UTF-8" standalone="yes"?>
<Relationships xmlns="http://schemas.openxmlformats.org/package/2006/relationships"><Relationship Id="rId1" Type="http://schemas.microsoft.com/office/2006/relationships/activeXControlBinary" Target="activeX19.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20.xml.rels><?xml version="1.0" encoding="UTF-8" standalone="yes"?>
<Relationships xmlns="http://schemas.openxmlformats.org/package/2006/relationships"><Relationship Id="rId1" Type="http://schemas.microsoft.com/office/2006/relationships/activeXControlBinary" Target="activeX20.bin"/></Relationships>
</file>

<file path=ppt/activeX/_rels/activeX21.xml.rels><?xml version="1.0" encoding="UTF-8" standalone="yes"?>
<Relationships xmlns="http://schemas.openxmlformats.org/package/2006/relationships"><Relationship Id="rId1" Type="http://schemas.microsoft.com/office/2006/relationships/activeXControlBinary" Target="activeX21.bin"/></Relationships>
</file>

<file path=ppt/activeX/_rels/activeX22.xml.rels><?xml version="1.0" encoding="UTF-8" standalone="yes"?>
<Relationships xmlns="http://schemas.openxmlformats.org/package/2006/relationships"><Relationship Id="rId1" Type="http://schemas.microsoft.com/office/2006/relationships/activeXControlBinary" Target="activeX22.bin"/></Relationships>
</file>

<file path=ppt/activeX/_rels/activeX23.xml.rels><?xml version="1.0" encoding="UTF-8" standalone="yes"?>
<Relationships xmlns="http://schemas.openxmlformats.org/package/2006/relationships"><Relationship Id="rId1" Type="http://schemas.microsoft.com/office/2006/relationships/activeXControlBinary" Target="activeX23.bin"/></Relationships>
</file>

<file path=ppt/activeX/_rels/activeX24.xml.rels><?xml version="1.0" encoding="UTF-8" standalone="yes"?>
<Relationships xmlns="http://schemas.openxmlformats.org/package/2006/relationships"><Relationship Id="rId1" Type="http://schemas.microsoft.com/office/2006/relationships/activeXControlBinary" Target="activeX24.bin"/></Relationships>
</file>

<file path=ppt/activeX/_rels/activeX25.xml.rels><?xml version="1.0" encoding="UTF-8" standalone="yes"?>
<Relationships xmlns="http://schemas.openxmlformats.org/package/2006/relationships"><Relationship Id="rId1" Type="http://schemas.microsoft.com/office/2006/relationships/activeXControlBinary" Target="activeX25.bin"/></Relationships>
</file>

<file path=ppt/activeX/_rels/activeX26.xml.rels><?xml version="1.0" encoding="UTF-8" standalone="yes"?>
<Relationships xmlns="http://schemas.openxmlformats.org/package/2006/relationships"><Relationship Id="rId1" Type="http://schemas.microsoft.com/office/2006/relationships/activeXControlBinary" Target="activeX26.bin"/></Relationships>
</file>

<file path=ppt/activeX/_rels/activeX27.xml.rels><?xml version="1.0" encoding="UTF-8" standalone="yes"?>
<Relationships xmlns="http://schemas.openxmlformats.org/package/2006/relationships"><Relationship Id="rId1" Type="http://schemas.microsoft.com/office/2006/relationships/activeXControlBinary" Target="activeX27.bin"/></Relationships>
</file>

<file path=ppt/activeX/_rels/activeX28.xml.rels><?xml version="1.0" encoding="UTF-8" standalone="yes"?>
<Relationships xmlns="http://schemas.openxmlformats.org/package/2006/relationships"><Relationship Id="rId1" Type="http://schemas.microsoft.com/office/2006/relationships/activeXControlBinary" Target="activeX28.bin"/></Relationships>
</file>

<file path=ppt/activeX/_rels/activeX29.xml.rels><?xml version="1.0" encoding="UTF-8" standalone="yes"?>
<Relationships xmlns="http://schemas.openxmlformats.org/package/2006/relationships"><Relationship Id="rId1" Type="http://schemas.microsoft.com/office/2006/relationships/activeXControlBinary" Target="activeX29.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30.xml.rels><?xml version="1.0" encoding="UTF-8" standalone="yes"?>
<Relationships xmlns="http://schemas.openxmlformats.org/package/2006/relationships"><Relationship Id="rId1" Type="http://schemas.microsoft.com/office/2006/relationships/activeXControlBinary" Target="activeX30.bin"/></Relationships>
</file>

<file path=ppt/activeX/_rels/activeX31.xml.rels><?xml version="1.0" encoding="UTF-8" standalone="yes"?>
<Relationships xmlns="http://schemas.openxmlformats.org/package/2006/relationships"><Relationship Id="rId1" Type="http://schemas.microsoft.com/office/2006/relationships/activeXControlBinary" Target="activeX31.bin"/></Relationships>
</file>

<file path=ppt/activeX/_rels/activeX32.xml.rels><?xml version="1.0" encoding="UTF-8" standalone="yes"?>
<Relationships xmlns="http://schemas.openxmlformats.org/package/2006/relationships"><Relationship Id="rId1" Type="http://schemas.microsoft.com/office/2006/relationships/activeXControlBinary" Target="activeX32.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10.xml><?xml version="1.0" encoding="utf-8"?>
<ax:ocx xmlns:ax="http://schemas.microsoft.com/office/2006/activeX" xmlns:r="http://schemas.openxmlformats.org/officeDocument/2006/relationships" ax:classid="{5512D122-5CC6-11CF-8D67-00AA00BDCE1D}" ax:persistence="persistStream" r:id="rId1"/>
</file>

<file path=ppt/activeX/activeX11.xml><?xml version="1.0" encoding="utf-8"?>
<ax:ocx xmlns:ax="http://schemas.microsoft.com/office/2006/activeX" xmlns:r="http://schemas.openxmlformats.org/officeDocument/2006/relationships" ax:classid="{5512D122-5CC6-11CF-8D67-00AA00BDCE1D}" ax:persistence="persistStream" r:id="rId1"/>
</file>

<file path=ppt/activeX/activeX12.xml><?xml version="1.0" encoding="utf-8"?>
<ax:ocx xmlns:ax="http://schemas.microsoft.com/office/2006/activeX" xmlns:r="http://schemas.openxmlformats.org/officeDocument/2006/relationships" ax:classid="{5512D122-5CC6-11CF-8D67-00AA00BDCE1D}" ax:persistence="persistStream" r:id="rId1"/>
</file>

<file path=ppt/activeX/activeX13.xml><?xml version="1.0" encoding="utf-8"?>
<ax:ocx xmlns:ax="http://schemas.microsoft.com/office/2006/activeX" xmlns:r="http://schemas.openxmlformats.org/officeDocument/2006/relationships" ax:classid="{5512D122-5CC6-11CF-8D67-00AA00BDCE1D}" ax:persistence="persistStream" r:id="rId1"/>
</file>

<file path=ppt/activeX/activeX14.xml><?xml version="1.0" encoding="utf-8"?>
<ax:ocx xmlns:ax="http://schemas.microsoft.com/office/2006/activeX" xmlns:r="http://schemas.openxmlformats.org/officeDocument/2006/relationships" ax:classid="{5512D122-5CC6-11CF-8D67-00AA00BDCE1D}" ax:persistence="persistStream" r:id="rId1"/>
</file>

<file path=ppt/activeX/activeX15.xml><?xml version="1.0" encoding="utf-8"?>
<ax:ocx xmlns:ax="http://schemas.microsoft.com/office/2006/activeX" xmlns:r="http://schemas.openxmlformats.org/officeDocument/2006/relationships" ax:classid="{5512D122-5CC6-11CF-8D67-00AA00BDCE1D}" ax:persistence="persistStream" r:id="rId1"/>
</file>

<file path=ppt/activeX/activeX16.xml><?xml version="1.0" encoding="utf-8"?>
<ax:ocx xmlns:ax="http://schemas.microsoft.com/office/2006/activeX" xmlns:r="http://schemas.openxmlformats.org/officeDocument/2006/relationships" ax:classid="{5512D122-5CC6-11CF-8D67-00AA00BDCE1D}" ax:persistence="persistStream" r:id="rId1"/>
</file>

<file path=ppt/activeX/activeX17.xml><?xml version="1.0" encoding="utf-8"?>
<ax:ocx xmlns:ax="http://schemas.microsoft.com/office/2006/activeX" xmlns:r="http://schemas.openxmlformats.org/officeDocument/2006/relationships" ax:classid="{5512D122-5CC6-11CF-8D67-00AA00BDCE1D}" ax:persistence="persistStream" r:id="rId1"/>
</file>

<file path=ppt/activeX/activeX18.xml><?xml version="1.0" encoding="utf-8"?>
<ax:ocx xmlns:ax="http://schemas.microsoft.com/office/2006/activeX" xmlns:r="http://schemas.openxmlformats.org/officeDocument/2006/relationships" ax:classid="{5512D122-5CC6-11CF-8D67-00AA00BDCE1D}" ax:persistence="persistStream" r:id="rId1"/>
</file>

<file path=ppt/activeX/activeX19.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20.xml><?xml version="1.0" encoding="utf-8"?>
<ax:ocx xmlns:ax="http://schemas.microsoft.com/office/2006/activeX" xmlns:r="http://schemas.openxmlformats.org/officeDocument/2006/relationships" ax:classid="{5512D122-5CC6-11CF-8D67-00AA00BDCE1D}" ax:persistence="persistStream" r:id="rId1"/>
</file>

<file path=ppt/activeX/activeX21.xml><?xml version="1.0" encoding="utf-8"?>
<ax:ocx xmlns:ax="http://schemas.microsoft.com/office/2006/activeX" xmlns:r="http://schemas.openxmlformats.org/officeDocument/2006/relationships" ax:classid="{5512D122-5CC6-11CF-8D67-00AA00BDCE1D}" ax:persistence="persistStream" r:id="rId1"/>
</file>

<file path=ppt/activeX/activeX22.xml><?xml version="1.0" encoding="utf-8"?>
<ax:ocx xmlns:ax="http://schemas.microsoft.com/office/2006/activeX" xmlns:r="http://schemas.openxmlformats.org/officeDocument/2006/relationships" ax:classid="{5512D122-5CC6-11CF-8D67-00AA00BDCE1D}" ax:persistence="persistStream" r:id="rId1"/>
</file>

<file path=ppt/activeX/activeX23.xml><?xml version="1.0" encoding="utf-8"?>
<ax:ocx xmlns:ax="http://schemas.microsoft.com/office/2006/activeX" xmlns:r="http://schemas.openxmlformats.org/officeDocument/2006/relationships" ax:classid="{5512D11A-5CC6-11CF-8D67-00AA00BDCE1D}" ax:persistence="persistStream" r:id="rId1"/>
</file>

<file path=ppt/activeX/activeX24.xml><?xml version="1.0" encoding="utf-8"?>
<ax:ocx xmlns:ax="http://schemas.microsoft.com/office/2006/activeX" xmlns:r="http://schemas.openxmlformats.org/officeDocument/2006/relationships" ax:classid="{5512D11A-5CC6-11CF-8D67-00AA00BDCE1D}" ax:persistence="persistStream" r:id="rId1"/>
</file>

<file path=ppt/activeX/activeX25.xml><?xml version="1.0" encoding="utf-8"?>
<ax:ocx xmlns:ax="http://schemas.microsoft.com/office/2006/activeX" xmlns:r="http://schemas.openxmlformats.org/officeDocument/2006/relationships" ax:classid="{5512D11A-5CC6-11CF-8D67-00AA00BDCE1D}" ax:persistence="persistStream" r:id="rId1"/>
</file>

<file path=ppt/activeX/activeX26.xml><?xml version="1.0" encoding="utf-8"?>
<ax:ocx xmlns:ax="http://schemas.microsoft.com/office/2006/activeX" xmlns:r="http://schemas.openxmlformats.org/officeDocument/2006/relationships" ax:classid="{5512D11A-5CC6-11CF-8D67-00AA00BDCE1D}" ax:persistence="persistStream" r:id="rId1"/>
</file>

<file path=ppt/activeX/activeX27.xml><?xml version="1.0" encoding="utf-8"?>
<ax:ocx xmlns:ax="http://schemas.microsoft.com/office/2006/activeX" xmlns:r="http://schemas.openxmlformats.org/officeDocument/2006/relationships" ax:classid="{5512D11A-5CC6-11CF-8D67-00AA00BDCE1D}" ax:persistence="persistStream" r:id="rId1"/>
</file>

<file path=ppt/activeX/activeX28.xml><?xml version="1.0" encoding="utf-8"?>
<ax:ocx xmlns:ax="http://schemas.microsoft.com/office/2006/activeX" xmlns:r="http://schemas.openxmlformats.org/officeDocument/2006/relationships" ax:classid="{5512D11A-5CC6-11CF-8D67-00AA00BDCE1D}" ax:persistence="persistStream" r:id="rId1"/>
</file>

<file path=ppt/activeX/activeX29.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30.xml><?xml version="1.0" encoding="utf-8"?>
<ax:ocx xmlns:ax="http://schemas.microsoft.com/office/2006/activeX" xmlns:r="http://schemas.openxmlformats.org/officeDocument/2006/relationships" ax:classid="{5512D11A-5CC6-11CF-8D67-00AA00BDCE1D}" ax:persistence="persistStream" r:id="rId1"/>
</file>

<file path=ppt/activeX/activeX31.xml><?xml version="1.0" encoding="utf-8"?>
<ax:ocx xmlns:ax="http://schemas.microsoft.com/office/2006/activeX" xmlns:r="http://schemas.openxmlformats.org/officeDocument/2006/relationships" ax:classid="{5512D11A-5CC6-11CF-8D67-00AA00BDCE1D}" ax:persistence="persistStream" r:id="rId1"/>
</file>

<file path=ppt/activeX/activeX32.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22-5CC6-11CF-8D67-00AA00BDCE1D}" ax:persistence="persistStream" r:id="rId1"/>
</file>

<file path=ppt/activeX/activeX5.xml><?xml version="1.0" encoding="utf-8"?>
<ax:ocx xmlns:ax="http://schemas.microsoft.com/office/2006/activeX" xmlns:r="http://schemas.openxmlformats.org/officeDocument/2006/relationships" ax:classid="{5512D122-5CC6-11CF-8D67-00AA00BDCE1D}" ax:persistence="persistStream" r:id="rId1"/>
</file>

<file path=ppt/activeX/activeX6.xml><?xml version="1.0" encoding="utf-8"?>
<ax:ocx xmlns:ax="http://schemas.microsoft.com/office/2006/activeX" xmlns:r="http://schemas.openxmlformats.org/officeDocument/2006/relationships" ax:classid="{5512D122-5CC6-11CF-8D67-00AA00BDCE1D}" ax:persistence="persistStream" r:id="rId1"/>
</file>

<file path=ppt/activeX/activeX7.xml><?xml version="1.0" encoding="utf-8"?>
<ax:ocx xmlns:ax="http://schemas.microsoft.com/office/2006/activeX" xmlns:r="http://schemas.openxmlformats.org/officeDocument/2006/relationships" ax:classid="{5512D122-5CC6-11CF-8D67-00AA00BDCE1D}" ax:persistence="persistStream" r:id="rId1"/>
</file>

<file path=ppt/activeX/activeX8.xml><?xml version="1.0" encoding="utf-8"?>
<ax:ocx xmlns:ax="http://schemas.microsoft.com/office/2006/activeX" xmlns:r="http://schemas.openxmlformats.org/officeDocument/2006/relationships" ax:classid="{5512D122-5CC6-11CF-8D67-00AA00BDCE1D}" ax:persistence="persistStream" r:id="rId1"/>
</file>

<file path=ppt/activeX/activeX9.xml><?xml version="1.0" encoding="utf-8"?>
<ax:ocx xmlns:ax="http://schemas.microsoft.com/office/2006/activeX" xmlns:r="http://schemas.openxmlformats.org/officeDocument/2006/relationships" ax:classid="{5512D122-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6373C-6137-4BBB-8FC6-E91C121F0C8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2.wmf"/><Relationship Id="rId2" Type="http://schemas.openxmlformats.org/officeDocument/2006/relationships/control" Target="../activeX/activeX1.xml"/><Relationship Id="rId16"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2.xml.rels><?xml version="1.0" encoding="UTF-8" standalone="yes"?>
<Relationships xmlns="http://schemas.openxmlformats.org/package/2006/relationships"><Relationship Id="rId8" Type="http://schemas.openxmlformats.org/officeDocument/2006/relationships/control" Target="../activeX/activeX21.xml"/><Relationship Id="rId3" Type="http://schemas.openxmlformats.org/officeDocument/2006/relationships/control" Target="../activeX/activeX16.xml"/><Relationship Id="rId7" Type="http://schemas.openxmlformats.org/officeDocument/2006/relationships/control" Target="../activeX/activeX20.xml"/><Relationship Id="rId2" Type="http://schemas.openxmlformats.org/officeDocument/2006/relationships/control" Target="../activeX/activeX15.xml"/><Relationship Id="rId1" Type="http://schemas.openxmlformats.org/officeDocument/2006/relationships/vmlDrawing" Target="../drawings/vmlDrawing2.vml"/><Relationship Id="rId6" Type="http://schemas.openxmlformats.org/officeDocument/2006/relationships/control" Target="../activeX/activeX19.xml"/><Relationship Id="rId11" Type="http://schemas.openxmlformats.org/officeDocument/2006/relationships/image" Target="../media/image2.wmf"/><Relationship Id="rId5" Type="http://schemas.openxmlformats.org/officeDocument/2006/relationships/control" Target="../activeX/activeX18.xml"/><Relationship Id="rId10" Type="http://schemas.openxmlformats.org/officeDocument/2006/relationships/slideLayout" Target="../slideLayouts/slideLayout1.xml"/><Relationship Id="rId4" Type="http://schemas.openxmlformats.org/officeDocument/2006/relationships/control" Target="../activeX/activeX17.xml"/><Relationship Id="rId9" Type="http://schemas.openxmlformats.org/officeDocument/2006/relationships/control" Target="../activeX/activeX2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29.xml"/><Relationship Id="rId13" Type="http://schemas.openxmlformats.org/officeDocument/2006/relationships/image" Target="../media/image5.wmf"/><Relationship Id="rId3" Type="http://schemas.openxmlformats.org/officeDocument/2006/relationships/control" Target="../activeX/activeX24.xml"/><Relationship Id="rId7" Type="http://schemas.openxmlformats.org/officeDocument/2006/relationships/control" Target="../activeX/activeX28.xml"/><Relationship Id="rId12" Type="http://schemas.openxmlformats.org/officeDocument/2006/relationships/slideLayout" Target="../slideLayouts/slideLayout2.xml"/><Relationship Id="rId2" Type="http://schemas.openxmlformats.org/officeDocument/2006/relationships/control" Target="../activeX/activeX23.xml"/><Relationship Id="rId1" Type="http://schemas.openxmlformats.org/officeDocument/2006/relationships/vmlDrawing" Target="../drawings/vmlDrawing3.vml"/><Relationship Id="rId6" Type="http://schemas.openxmlformats.org/officeDocument/2006/relationships/control" Target="../activeX/activeX27.xml"/><Relationship Id="rId11" Type="http://schemas.openxmlformats.org/officeDocument/2006/relationships/control" Target="../activeX/activeX32.xml"/><Relationship Id="rId5" Type="http://schemas.openxmlformats.org/officeDocument/2006/relationships/control" Target="../activeX/activeX26.xml"/><Relationship Id="rId10" Type="http://schemas.openxmlformats.org/officeDocument/2006/relationships/control" Target="../activeX/activeX31.xml"/><Relationship Id="rId4" Type="http://schemas.openxmlformats.org/officeDocument/2006/relationships/control" Target="../activeX/activeX25.xml"/><Relationship Id="rId9" Type="http://schemas.openxmlformats.org/officeDocument/2006/relationships/control" Target="../activeX/activeX30.xml"/><Relationship Id="rId1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jpeg"/><Relationship Id="rId18" Type="http://schemas.openxmlformats.org/officeDocument/2006/relationships/image" Target="../media/image25.jpeg"/><Relationship Id="rId3" Type="http://schemas.openxmlformats.org/officeDocument/2006/relationships/image" Target="../media/image10.jpeg"/><Relationship Id="rId21" Type="http://schemas.openxmlformats.org/officeDocument/2006/relationships/image" Target="../media/image8.jpeg"/><Relationship Id="rId7" Type="http://schemas.openxmlformats.org/officeDocument/2006/relationships/image" Target="../media/image14.jpeg"/><Relationship Id="rId12" Type="http://schemas.openxmlformats.org/officeDocument/2006/relationships/image" Target="../media/image19.jpeg"/><Relationship Id="rId17" Type="http://schemas.openxmlformats.org/officeDocument/2006/relationships/image" Target="../media/image24.jpeg"/><Relationship Id="rId25" Type="http://schemas.openxmlformats.org/officeDocument/2006/relationships/image" Target="../media/image31.jpeg"/><Relationship Id="rId2" Type="http://schemas.openxmlformats.org/officeDocument/2006/relationships/image" Target="../media/image9.jpeg"/><Relationship Id="rId16" Type="http://schemas.openxmlformats.org/officeDocument/2006/relationships/image" Target="../media/image23.jpeg"/><Relationship Id="rId20" Type="http://schemas.openxmlformats.org/officeDocument/2006/relationships/image" Target="../media/image27.jpe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jpeg"/><Relationship Id="rId24" Type="http://schemas.openxmlformats.org/officeDocument/2006/relationships/image" Target="../media/image30.jpeg"/><Relationship Id="rId5" Type="http://schemas.openxmlformats.org/officeDocument/2006/relationships/image" Target="../media/image12.jpeg"/><Relationship Id="rId15" Type="http://schemas.openxmlformats.org/officeDocument/2006/relationships/image" Target="../media/image22.jpeg"/><Relationship Id="rId23" Type="http://schemas.openxmlformats.org/officeDocument/2006/relationships/image" Target="../media/image29.jpeg"/><Relationship Id="rId10" Type="http://schemas.openxmlformats.org/officeDocument/2006/relationships/image" Target="../media/image17.gif"/><Relationship Id="rId19" Type="http://schemas.openxmlformats.org/officeDocument/2006/relationships/image" Target="../media/image26.jpeg"/><Relationship Id="rId4" Type="http://schemas.openxmlformats.org/officeDocument/2006/relationships/image" Target="../media/image11.jpeg"/><Relationship Id="rId9" Type="http://schemas.openxmlformats.org/officeDocument/2006/relationships/image" Target="../media/image16.jpeg"/><Relationship Id="rId14" Type="http://schemas.openxmlformats.org/officeDocument/2006/relationships/image" Target="../media/image21.jpeg"/><Relationship Id="rId22" Type="http://schemas.openxmlformats.org/officeDocument/2006/relationships/image" Target="../media/image28.jpeg"/></Relationships>
</file>

<file path=ppt/slides/_rels/slide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Rectangle 20"/>
          <p:cNvSpPr>
            <a:spLocks noChangeArrowheads="1"/>
          </p:cNvSpPr>
          <p:nvPr/>
        </p:nvSpPr>
        <p:spPr bwMode="auto">
          <a:xfrm>
            <a:off x="350141" y="329493"/>
            <a:ext cx="4793363"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B050"/>
                </a:solidFill>
                <a:effectLst/>
                <a:latin typeface="Arial" pitchFamily="34" charset="0"/>
                <a:cs typeface="Arial" pitchFamily="34" charset="0"/>
              </a:rPr>
              <a:t>WAS &amp; WERE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000000"/>
                </a:solidFill>
                <a:effectLst/>
                <a:latin typeface="Arial" pitchFamily="34" charset="0"/>
                <a:cs typeface="Arial" pitchFamily="34" charset="0"/>
              </a:rPr>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err="1" smtClean="0">
                <a:ln>
                  <a:noFill/>
                </a:ln>
                <a:solidFill>
                  <a:srgbClr val="000000"/>
                </a:solidFill>
                <a:effectLst/>
                <a:latin typeface="Arial" pitchFamily="34" charset="0"/>
                <a:cs typeface="Arial" pitchFamily="34" charset="0"/>
              </a:rPr>
              <a:t>Let's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remember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structure</a:t>
            </a:r>
            <a:r>
              <a:rPr kumimoji="0" lang="es-ES" b="0" i="0" u="none" strike="noStrike" cap="none" normalizeH="0" baseline="0" dirty="0" smtClean="0">
                <a:ln>
                  <a:noFill/>
                </a:ln>
                <a:solidFill>
                  <a:srgbClr val="000000"/>
                </a:solidFill>
                <a:effectLst/>
                <a:latin typeface="Arial" pitchFamily="34" charset="0"/>
                <a:cs typeface="Arial" pitchFamily="34" charset="0"/>
              </a:rPr>
              <a:t> of </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 &amp; </a:t>
            </a:r>
            <a:r>
              <a:rPr kumimoji="0" lang="es-ES" b="0" i="0" u="none"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a:t>
            </a: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t>
            </a:r>
            <a:endParaRPr kumimoji="0" lang="es-ES" sz="15200" b="0" i="0" u="none" strike="noStrike" cap="none" normalizeH="0" baseline="0" dirty="0" smtClean="0">
              <a:ln>
                <a:noFill/>
              </a:ln>
              <a:solidFill>
                <a:srgbClr val="000000"/>
              </a:solidFill>
              <a:effectLst/>
              <a:latin typeface="Arial" pitchFamily="34" charset="0"/>
              <a:cs typeface="Arial" pitchFamily="34" charset="0"/>
            </a:endParaRPr>
          </a:p>
        </p:txBody>
      </p:sp>
      <p:graphicFrame>
        <p:nvGraphicFramePr>
          <p:cNvPr id="4" name="3 Tabla"/>
          <p:cNvGraphicFramePr>
            <a:graphicFrameLocks noGrp="1"/>
          </p:cNvGraphicFramePr>
          <p:nvPr/>
        </p:nvGraphicFramePr>
        <p:xfrm>
          <a:off x="357159" y="1397000"/>
          <a:ext cx="8501121" cy="2123440"/>
        </p:xfrm>
        <a:graphic>
          <a:graphicData uri="http://schemas.openxmlformats.org/drawingml/2006/table">
            <a:tbl>
              <a:tblPr firstRow="1" bandRow="1">
                <a:tableStyleId>{5C22544A-7EE6-4342-B048-85BDC9FD1C3A}</a:tableStyleId>
              </a:tblPr>
              <a:tblGrid>
                <a:gridCol w="2833707"/>
                <a:gridCol w="2833707"/>
                <a:gridCol w="2833707"/>
              </a:tblGrid>
              <a:tr h="370840">
                <a:tc>
                  <a:txBody>
                    <a:bodyPr/>
                    <a:lstStyle/>
                    <a:p>
                      <a:pPr algn="ctr"/>
                      <a:r>
                        <a:rPr lang="es-ES_tradnl" dirty="0" smtClean="0"/>
                        <a:t>AFFIRMATIVE</a:t>
                      </a:r>
                      <a:endParaRPr lang="es-ES" dirty="0"/>
                    </a:p>
                  </a:txBody>
                  <a:tcPr>
                    <a:solidFill>
                      <a:schemeClr val="accent2">
                        <a:lumMod val="75000"/>
                      </a:schemeClr>
                    </a:solidFill>
                  </a:tcPr>
                </a:tc>
                <a:tc>
                  <a:txBody>
                    <a:bodyPr/>
                    <a:lstStyle/>
                    <a:p>
                      <a:pPr algn="ctr"/>
                      <a:r>
                        <a:rPr lang="es-ES_tradnl" dirty="0" smtClean="0"/>
                        <a:t>NEGATIVE</a:t>
                      </a:r>
                      <a:endParaRPr lang="es-ES" dirty="0"/>
                    </a:p>
                  </a:txBody>
                  <a:tcPr/>
                </a:tc>
                <a:tc>
                  <a:txBody>
                    <a:bodyPr/>
                    <a:lstStyle/>
                    <a:p>
                      <a:pPr algn="ctr"/>
                      <a:r>
                        <a:rPr lang="es-ES_tradnl" dirty="0" smtClean="0"/>
                        <a:t>INTERROGATIVE</a:t>
                      </a:r>
                      <a:endParaRPr lang="es-ES" dirty="0"/>
                    </a:p>
                  </a:txBody>
                  <a:tcPr>
                    <a:solidFill>
                      <a:schemeClr val="accent6">
                        <a:lumMod val="75000"/>
                      </a:schemeClr>
                    </a:solidFill>
                  </a:tcPr>
                </a:tc>
              </a:tr>
              <a:tr h="370840">
                <a:tc>
                  <a:txBody>
                    <a:bodyPr/>
                    <a:lstStyle/>
                    <a:p>
                      <a:r>
                        <a:rPr lang="es-ES_tradnl" dirty="0" smtClean="0"/>
                        <a:t>I </a:t>
                      </a:r>
                      <a:r>
                        <a:rPr lang="es-ES_tradnl" baseline="0" dirty="0" smtClean="0"/>
                        <a:t> </a:t>
                      </a:r>
                      <a:r>
                        <a:rPr lang="es-ES_tradnl" baseline="0" dirty="0" err="1" smtClean="0"/>
                        <a:t>was</a:t>
                      </a:r>
                      <a:endParaRPr lang="es-ES" dirty="0"/>
                    </a:p>
                  </a:txBody>
                  <a:tcPr>
                    <a:solidFill>
                      <a:schemeClr val="accent2">
                        <a:lumMod val="40000"/>
                        <a:lumOff val="60000"/>
                      </a:schemeClr>
                    </a:solidFill>
                  </a:tcPr>
                </a:tc>
                <a:tc>
                  <a:txBody>
                    <a:bodyPr/>
                    <a:lstStyle/>
                    <a:p>
                      <a:r>
                        <a:rPr lang="es-ES_tradnl" dirty="0" smtClean="0"/>
                        <a:t>I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I ?</a:t>
                      </a:r>
                      <a:endParaRPr lang="es-ES" dirty="0"/>
                    </a:p>
                  </a:txBody>
                  <a:tcPr>
                    <a:solidFill>
                      <a:schemeClr val="accent6">
                        <a:lumMod val="40000"/>
                        <a:lumOff val="60000"/>
                      </a:schemeClr>
                    </a:solidFill>
                  </a:tcPr>
                </a:tc>
              </a:tr>
              <a:tr h="370840">
                <a:tc>
                  <a:txBody>
                    <a:bodyPr/>
                    <a:lstStyle/>
                    <a:p>
                      <a:r>
                        <a:rPr lang="es-ES_tradnl" dirty="0" err="1" smtClean="0"/>
                        <a:t>You</a:t>
                      </a:r>
                      <a:r>
                        <a:rPr lang="es-ES_tradnl" dirty="0" smtClean="0"/>
                        <a:t> </a:t>
                      </a:r>
                      <a:r>
                        <a:rPr lang="es-ES_tradnl" dirty="0" err="1" smtClean="0"/>
                        <a:t>were</a:t>
                      </a:r>
                      <a:endParaRPr lang="es-ES" dirty="0"/>
                    </a:p>
                  </a:txBody>
                  <a:tcPr>
                    <a:solidFill>
                      <a:schemeClr val="accent2">
                        <a:lumMod val="40000"/>
                        <a:lumOff val="60000"/>
                      </a:schemeClr>
                    </a:solidFill>
                  </a:tcPr>
                </a:tc>
                <a:tc>
                  <a:txBody>
                    <a:bodyPr/>
                    <a:lstStyle/>
                    <a:p>
                      <a:r>
                        <a:rPr lang="es-ES_tradnl" dirty="0" err="1" smtClean="0"/>
                        <a:t>You</a:t>
                      </a:r>
                      <a:r>
                        <a:rPr lang="es-ES_tradnl" dirty="0" smtClean="0"/>
                        <a:t> </a:t>
                      </a:r>
                      <a:r>
                        <a:rPr lang="es-ES_tradnl" dirty="0" err="1" smtClean="0"/>
                        <a:t>weren´t</a:t>
                      </a:r>
                      <a:endParaRPr lang="es-ES" dirty="0"/>
                    </a:p>
                  </a:txBody>
                  <a:tcPr>
                    <a:solidFill>
                      <a:schemeClr val="accent1">
                        <a:lumMod val="20000"/>
                        <a:lumOff val="80000"/>
                      </a:schemeClr>
                    </a:solidFill>
                  </a:tcPr>
                </a:tc>
                <a:tc>
                  <a:txBody>
                    <a:bodyPr/>
                    <a:lstStyle/>
                    <a:p>
                      <a:r>
                        <a:rPr lang="es-ES_tradnl" dirty="0" err="1" smtClean="0"/>
                        <a:t>Were</a:t>
                      </a:r>
                      <a:r>
                        <a:rPr lang="es-ES_tradnl" dirty="0" smtClean="0"/>
                        <a:t> </a:t>
                      </a:r>
                      <a:r>
                        <a:rPr lang="es-ES_tradnl" dirty="0" err="1" smtClean="0"/>
                        <a:t>you</a:t>
                      </a:r>
                      <a:r>
                        <a:rPr lang="es-ES_tradnl" dirty="0" smtClean="0"/>
                        <a:t>?</a:t>
                      </a:r>
                      <a:endParaRPr lang="es-ES" dirty="0"/>
                    </a:p>
                  </a:txBody>
                  <a:tcPr>
                    <a:solidFill>
                      <a:schemeClr val="accent6">
                        <a:lumMod val="40000"/>
                        <a:lumOff val="60000"/>
                      </a:schemeClr>
                    </a:solidFill>
                  </a:tcPr>
                </a:tc>
              </a:tr>
              <a:tr h="370840">
                <a:tc>
                  <a:txBody>
                    <a:bodyPr/>
                    <a:lstStyle/>
                    <a:p>
                      <a:r>
                        <a:rPr lang="es-ES_tradnl" dirty="0" smtClean="0"/>
                        <a:t>He/ </a:t>
                      </a:r>
                      <a:r>
                        <a:rPr lang="es-ES_tradnl" dirty="0" err="1" smtClean="0"/>
                        <a:t>she</a:t>
                      </a:r>
                      <a:r>
                        <a:rPr lang="es-ES_tradnl" dirty="0" smtClean="0"/>
                        <a:t>/ </a:t>
                      </a:r>
                      <a:r>
                        <a:rPr lang="es-ES_tradnl" dirty="0" err="1" smtClean="0"/>
                        <a:t>it</a:t>
                      </a:r>
                      <a:r>
                        <a:rPr lang="es-ES_tradnl" dirty="0" smtClean="0"/>
                        <a:t> </a:t>
                      </a:r>
                      <a:r>
                        <a:rPr lang="es-ES_tradnl" dirty="0" err="1" smtClean="0"/>
                        <a:t>was</a:t>
                      </a:r>
                      <a:endParaRPr lang="es-ES" dirty="0"/>
                    </a:p>
                  </a:txBody>
                  <a:tcPr>
                    <a:solidFill>
                      <a:schemeClr val="accent2">
                        <a:lumMod val="40000"/>
                        <a:lumOff val="60000"/>
                      </a:schemeClr>
                    </a:solidFill>
                  </a:tcPr>
                </a:tc>
                <a:tc>
                  <a:txBody>
                    <a:bodyPr/>
                    <a:lstStyle/>
                    <a:p>
                      <a:r>
                        <a:rPr lang="es-ES_tradnl" dirty="0" smtClean="0"/>
                        <a:t>He/</a:t>
                      </a:r>
                      <a:r>
                        <a:rPr lang="es-ES_tradnl" dirty="0" err="1" smtClean="0"/>
                        <a:t>She</a:t>
                      </a:r>
                      <a:r>
                        <a:rPr lang="es-ES_tradnl" dirty="0" smtClean="0"/>
                        <a:t>/</a:t>
                      </a:r>
                      <a:r>
                        <a:rPr lang="es-ES_tradnl" dirty="0" err="1" smtClean="0"/>
                        <a:t>it</a:t>
                      </a:r>
                      <a:r>
                        <a:rPr lang="es-ES_tradnl" dirty="0" smtClean="0"/>
                        <a:t>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he/</a:t>
                      </a:r>
                      <a:r>
                        <a:rPr lang="es-ES_tradnl" dirty="0" err="1" smtClean="0"/>
                        <a:t>she</a:t>
                      </a:r>
                      <a:r>
                        <a:rPr lang="es-ES_tradnl" dirty="0" smtClean="0"/>
                        <a:t>/</a:t>
                      </a:r>
                      <a:r>
                        <a:rPr lang="es-ES_tradnl" dirty="0" err="1" smtClean="0"/>
                        <a:t>it</a:t>
                      </a:r>
                      <a:r>
                        <a:rPr lang="es-ES_tradnl" dirty="0" smtClean="0"/>
                        <a:t> ?</a:t>
                      </a:r>
                      <a:endParaRPr lang="es-ES" dirty="0"/>
                    </a:p>
                  </a:txBody>
                  <a:tcPr>
                    <a:solidFill>
                      <a:schemeClr val="accent6">
                        <a:lumMod val="40000"/>
                        <a:lumOff val="60000"/>
                      </a:schemeClr>
                    </a:solidFill>
                  </a:tcPr>
                </a:tc>
              </a:tr>
              <a:tr h="370840">
                <a:tc>
                  <a:txBody>
                    <a:bodyPr/>
                    <a:lstStyle/>
                    <a:p>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a:t>
                      </a:r>
                      <a:endParaRPr lang="es-E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weren´t</a:t>
                      </a:r>
                      <a:endParaRPr lang="es-ES" dirty="0" smtClean="0"/>
                    </a:p>
                    <a:p>
                      <a:endParaRPr lang="es-ES"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baseline="0" dirty="0" err="1" smtClean="0"/>
                        <a:t>Were</a:t>
                      </a:r>
                      <a:r>
                        <a:rPr lang="es-ES_tradnl" baseline="0" dirty="0" smtClean="0"/>
                        <a:t> </a:t>
                      </a:r>
                      <a:r>
                        <a:rPr lang="es-ES_tradnl" baseline="0" dirty="0" err="1" smtClean="0"/>
                        <a:t>w</a:t>
                      </a:r>
                      <a:r>
                        <a:rPr lang="es-ES_tradnl" dirty="0" err="1" smtClean="0"/>
                        <a:t>e</a:t>
                      </a:r>
                      <a:r>
                        <a:rPr lang="es-ES_tradnl" dirty="0" smtClean="0"/>
                        <a:t>/ </a:t>
                      </a:r>
                      <a:r>
                        <a:rPr lang="es-ES_tradnl" dirty="0" err="1" smtClean="0"/>
                        <a:t>you</a:t>
                      </a:r>
                      <a:r>
                        <a:rPr lang="es-ES_tradnl" dirty="0" smtClean="0"/>
                        <a:t>/ </a:t>
                      </a:r>
                      <a:r>
                        <a:rPr lang="es-ES_tradnl" dirty="0" err="1" smtClean="0"/>
                        <a:t>they</a:t>
                      </a:r>
                      <a:r>
                        <a:rPr lang="es-ES_tradnl" dirty="0" smtClean="0"/>
                        <a:t> ?</a:t>
                      </a:r>
                      <a:endParaRPr lang="es-ES" dirty="0" smtClean="0"/>
                    </a:p>
                    <a:p>
                      <a:endParaRPr lang="es-ES" dirty="0"/>
                    </a:p>
                  </a:txBody>
                  <a:tcPr>
                    <a:solidFill>
                      <a:schemeClr val="accent6">
                        <a:lumMod val="40000"/>
                        <a:lumOff val="60000"/>
                      </a:schemeClr>
                    </a:solidFill>
                  </a:tcPr>
                </a:tc>
              </a:tr>
            </a:tbl>
          </a:graphicData>
        </a:graphic>
      </p:graphicFrame>
      <p:sp>
        <p:nvSpPr>
          <p:cNvPr id="5" name="4 CuadroTexto"/>
          <p:cNvSpPr txBox="1"/>
          <p:nvPr/>
        </p:nvSpPr>
        <p:spPr>
          <a:xfrm>
            <a:off x="1501215" y="3714752"/>
            <a:ext cx="6437083" cy="1477328"/>
          </a:xfrm>
          <a:prstGeom prst="rect">
            <a:avLst/>
          </a:prstGeom>
          <a:noFill/>
        </p:spPr>
        <p:txBody>
          <a:bodyPr wrap="none" rtlCol="0">
            <a:spAutoFit/>
          </a:bodyPr>
          <a:lstStyle/>
          <a:p>
            <a:r>
              <a:rPr lang="es-ES_tradnl" dirty="0" err="1" smtClean="0"/>
              <a:t>Examples</a:t>
            </a:r>
            <a:r>
              <a:rPr lang="es-ES_tradnl" dirty="0" smtClean="0"/>
              <a:t>:</a:t>
            </a:r>
          </a:p>
          <a:p>
            <a:endParaRPr lang="es-ES_tradnl" dirty="0" smtClean="0"/>
          </a:p>
          <a:p>
            <a:pPr>
              <a:buFont typeface="Arial" pitchFamily="34" charset="0"/>
              <a:buChar char="•"/>
            </a:pPr>
            <a:r>
              <a:rPr lang="es-ES_tradnl" dirty="0" smtClean="0"/>
              <a:t>I </a:t>
            </a:r>
            <a:r>
              <a:rPr lang="es-ES_tradnl" dirty="0" err="1" smtClean="0"/>
              <a:t>was</a:t>
            </a:r>
            <a:r>
              <a:rPr lang="es-ES_tradnl" dirty="0" smtClean="0"/>
              <a:t> a </a:t>
            </a:r>
            <a:r>
              <a:rPr lang="es-ES_tradnl" dirty="0" err="1" smtClean="0"/>
              <a:t>fat</a:t>
            </a:r>
            <a:r>
              <a:rPr lang="es-ES_tradnl" dirty="0" smtClean="0"/>
              <a:t> </a:t>
            </a:r>
            <a:r>
              <a:rPr lang="es-ES_tradnl" dirty="0" err="1" smtClean="0"/>
              <a:t>girl</a:t>
            </a:r>
            <a:r>
              <a:rPr lang="es-ES_tradnl" dirty="0" smtClean="0"/>
              <a:t> </a:t>
            </a:r>
            <a:r>
              <a:rPr lang="es-ES_tradnl" dirty="0" err="1" smtClean="0"/>
              <a:t>when</a:t>
            </a:r>
            <a:r>
              <a:rPr lang="es-ES_tradnl" dirty="0" smtClean="0"/>
              <a:t> I </a:t>
            </a:r>
            <a:r>
              <a:rPr lang="es-ES_tradnl" dirty="0" err="1" smtClean="0"/>
              <a:t>was</a:t>
            </a:r>
            <a:r>
              <a:rPr lang="es-ES_tradnl" dirty="0" smtClean="0"/>
              <a:t> 5years </a:t>
            </a:r>
            <a:r>
              <a:rPr lang="es-ES_tradnl" dirty="0" err="1" smtClean="0"/>
              <a:t>old</a:t>
            </a:r>
            <a:endParaRPr lang="es-ES_tradnl" dirty="0" smtClean="0"/>
          </a:p>
          <a:p>
            <a:pPr>
              <a:buFont typeface="Arial" pitchFamily="34" charset="0"/>
              <a:buChar char="•"/>
            </a:pPr>
            <a:r>
              <a:rPr lang="es-ES_tradnl" dirty="0" err="1" smtClean="0"/>
              <a:t>She</a:t>
            </a:r>
            <a:r>
              <a:rPr lang="es-ES_tradnl" dirty="0" smtClean="0"/>
              <a:t> </a:t>
            </a:r>
            <a:r>
              <a:rPr lang="es-ES_tradnl" dirty="0" err="1" smtClean="0"/>
              <a:t>was</a:t>
            </a:r>
            <a:r>
              <a:rPr lang="es-ES_tradnl" dirty="0" smtClean="0"/>
              <a:t> in </a:t>
            </a:r>
            <a:r>
              <a:rPr lang="es-ES_tradnl" dirty="0" err="1" smtClean="0"/>
              <a:t>the</a:t>
            </a:r>
            <a:r>
              <a:rPr lang="es-ES_tradnl" dirty="0" smtClean="0"/>
              <a:t> </a:t>
            </a:r>
            <a:r>
              <a:rPr lang="es-ES_tradnl" dirty="0" err="1" smtClean="0"/>
              <a:t>swimming</a:t>
            </a:r>
            <a:r>
              <a:rPr lang="es-ES_tradnl" dirty="0" smtClean="0"/>
              <a:t> pool </a:t>
            </a:r>
            <a:r>
              <a:rPr lang="es-ES_tradnl" dirty="0" err="1" smtClean="0"/>
              <a:t>last</a:t>
            </a:r>
            <a:r>
              <a:rPr lang="es-ES_tradnl" dirty="0" smtClean="0"/>
              <a:t> </a:t>
            </a:r>
            <a:r>
              <a:rPr lang="es-ES_tradnl" dirty="0" err="1" smtClean="0"/>
              <a:t>Saturday</a:t>
            </a:r>
            <a:endParaRPr lang="es-ES_tradnl" dirty="0" smtClean="0"/>
          </a:p>
          <a:p>
            <a:pPr>
              <a:buFont typeface="Arial" pitchFamily="34" charset="0"/>
              <a:buChar char="•"/>
            </a:pPr>
            <a:r>
              <a:rPr lang="es-ES_tradnl" dirty="0" err="1" smtClean="0"/>
              <a:t>Were</a:t>
            </a:r>
            <a:r>
              <a:rPr lang="es-ES_tradnl" dirty="0" smtClean="0"/>
              <a:t> </a:t>
            </a:r>
            <a:r>
              <a:rPr lang="es-ES_tradnl" dirty="0" err="1" smtClean="0"/>
              <a:t>you</a:t>
            </a:r>
            <a:r>
              <a:rPr lang="es-ES_tradnl" dirty="0" smtClean="0"/>
              <a:t> at </a:t>
            </a:r>
            <a:r>
              <a:rPr lang="es-ES_tradnl" dirty="0" err="1" smtClean="0"/>
              <a:t>school</a:t>
            </a:r>
            <a:r>
              <a:rPr lang="es-ES_tradnl" dirty="0" smtClean="0"/>
              <a:t> </a:t>
            </a:r>
            <a:r>
              <a:rPr lang="es-ES_tradnl" dirty="0" err="1" smtClean="0"/>
              <a:t>yesterday</a:t>
            </a:r>
            <a:r>
              <a:rPr lang="es-ES_tradnl" dirty="0" smtClean="0"/>
              <a:t> at 10:00 am?  Yes I </a:t>
            </a:r>
            <a:r>
              <a:rPr lang="es-ES_tradnl" dirty="0" err="1" smtClean="0"/>
              <a:t>was</a:t>
            </a:r>
            <a:r>
              <a:rPr lang="es-ES_tradnl" dirty="0" smtClean="0"/>
              <a:t>/ No I </a:t>
            </a:r>
            <a:r>
              <a:rPr lang="es-ES_tradnl" dirty="0" err="1" smtClean="0"/>
              <a:t>wasn´t</a:t>
            </a:r>
            <a:endParaRPr lang="es-ES_tradnl" dirty="0" smtClean="0"/>
          </a:p>
        </p:txBody>
      </p:sp>
    </p:spTree>
    <p:controls>
      <mc:AlternateContent xmlns:mc="http://schemas.openxmlformats.org/markup-compatibility/2006">
        <mc:Choice xmlns:v="urn:schemas-microsoft-com:vml" Requires="v">
          <p:control spid="14383" name="DefaultOcx" r:id="rId2" imgW="781200" imgH="228600"/>
        </mc:Choice>
        <mc:Fallback>
          <p:control name="DefaultOcx" r:id="rId2" imgW="7812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4" name="HTMLSelect1" r:id="rId3" imgW="781200" imgH="228600"/>
        </mc:Choice>
        <mc:Fallback>
          <p:control name="HTMLSelect1" r:id="rId3" imgW="781200" imgH="228600">
            <p:pic>
              <p:nvPicPr>
                <p:cNvPr id="0" name="HTMLSelec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5" name="HTMLSelect2" r:id="rId4" imgW="781200" imgH="228600"/>
        </mc:Choice>
        <mc:Fallback>
          <p:control name="HTMLSelect2" r:id="rId4" imgW="781200" imgH="228600">
            <p:pic>
              <p:nvPicPr>
                <p:cNvPr id="0" name="HTMLSelec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6" name="HTMLSelect3" r:id="rId5" imgW="781200" imgH="228600"/>
        </mc:Choice>
        <mc:Fallback>
          <p:control name="HTMLSelect3" r:id="rId5" imgW="781200" imgH="228600">
            <p:pic>
              <p:nvPicPr>
                <p:cNvPr id="0" name="HTMLSelec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7" name="HTMLSelect4" r:id="rId6" imgW="781200" imgH="228600"/>
        </mc:Choice>
        <mc:Fallback>
          <p:control name="HTMLSelect4" r:id="rId6" imgW="781200" imgH="228600">
            <p:pic>
              <p:nvPicPr>
                <p:cNvPr id="0" name="HTMLSelec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8" name="HTMLSelect5" r:id="rId7" imgW="781200" imgH="228600"/>
        </mc:Choice>
        <mc:Fallback>
          <p:control name="HTMLSelect5" r:id="rId7" imgW="781200" imgH="228600">
            <p:pic>
              <p:nvPicPr>
                <p:cNvPr id="0" name="HTMLSelect5"/>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89" name="HTMLSelect6" r:id="rId8" imgW="781200" imgH="228600"/>
        </mc:Choice>
        <mc:Fallback>
          <p:control name="HTMLSelect6" r:id="rId8" imgW="781200" imgH="228600">
            <p:pic>
              <p:nvPicPr>
                <p:cNvPr id="0" name="HTMLSelect6"/>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0" name="HTMLSelect7" r:id="rId9" imgW="781200" imgH="228600"/>
        </mc:Choice>
        <mc:Fallback>
          <p:control name="HTMLSelect7" r:id="rId9" imgW="781200" imgH="228600">
            <p:pic>
              <p:nvPicPr>
                <p:cNvPr id="0" name="HTMLSelect7"/>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1" name="HTMLSelect8" r:id="rId10" imgW="781200" imgH="228600"/>
        </mc:Choice>
        <mc:Fallback>
          <p:control name="HTMLSelect8" r:id="rId10" imgW="781200" imgH="228600">
            <p:pic>
              <p:nvPicPr>
                <p:cNvPr id="0" name="HTMLSelect8"/>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2" name="HTMLSelect9" r:id="rId11" imgW="781200" imgH="228600"/>
        </mc:Choice>
        <mc:Fallback>
          <p:control name="HTMLSelect9" r:id="rId11" imgW="781200" imgH="228600">
            <p:pic>
              <p:nvPicPr>
                <p:cNvPr id="0" name="HTMLSelect9"/>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3" name="HTMLSelect10" r:id="rId12" imgW="781200" imgH="228600"/>
        </mc:Choice>
        <mc:Fallback>
          <p:control name="HTMLSelect10" r:id="rId12" imgW="781200" imgH="228600">
            <p:pic>
              <p:nvPicPr>
                <p:cNvPr id="0" name="HTMLSelect10"/>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4" name="HTMLSelect11" r:id="rId13" imgW="781200" imgH="228600"/>
        </mc:Choice>
        <mc:Fallback>
          <p:control name="HTMLSelect11" r:id="rId13" imgW="781200" imgH="228600">
            <p:pic>
              <p:nvPicPr>
                <p:cNvPr id="0" name="HTMLSelect1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5" name="HTMLSelect12" r:id="rId14" imgW="781200" imgH="228600"/>
        </mc:Choice>
        <mc:Fallback>
          <p:control name="HTMLSelect12" r:id="rId14" imgW="781200" imgH="228600">
            <p:pic>
              <p:nvPicPr>
                <p:cNvPr id="0" name="HTMLSelect1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396" name="HTMLSelect13" r:id="rId15" imgW="781200" imgH="228600"/>
        </mc:Choice>
        <mc:Fallback>
          <p:control name="HTMLSelect13" r:id="rId15" imgW="781200" imgH="228600">
            <p:pic>
              <p:nvPicPr>
                <p:cNvPr id="0" name="HTMLSelect1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57224" y="71414"/>
            <a:ext cx="6915176" cy="6429420"/>
          </a:xfrm>
        </p:spPr>
        <p:txBody>
          <a:bodyPr>
            <a:noAutofit/>
          </a:bodyPr>
          <a:lstStyle/>
          <a:p>
            <a:pPr algn="l" fontAlgn="ctr"/>
            <a:r>
              <a:rPr lang="en-US" sz="1800" b="1" dirty="0" smtClean="0">
                <a:solidFill>
                  <a:schemeClr val="tx1"/>
                </a:solidFill>
              </a:rPr>
              <a:t>Write  </a:t>
            </a:r>
            <a:r>
              <a:rPr lang="en-US" sz="1800" b="1" dirty="0">
                <a:solidFill>
                  <a:schemeClr val="tx1"/>
                </a:solidFill>
              </a:rPr>
              <a:t>was or were into the gaps.</a:t>
            </a:r>
            <a:endParaRPr lang="es-ES" sz="1800" b="1" dirty="0">
              <a:solidFill>
                <a:schemeClr val="tx1"/>
              </a:solidFill>
            </a:endParaRPr>
          </a:p>
          <a:p>
            <a:pPr algn="l" fontAlgn="t"/>
            <a:endParaRPr lang="es-ES" sz="1800" b="1" dirty="0">
              <a:solidFill>
                <a:schemeClr val="tx1"/>
              </a:solidFill>
            </a:endParaRPr>
          </a:p>
          <a:p>
            <a:pPr algn="l" fontAlgn="ctr"/>
            <a:r>
              <a:rPr lang="es-ES" sz="1800" b="1" dirty="0">
                <a:solidFill>
                  <a:schemeClr val="tx1"/>
                </a:solidFill>
              </a:rPr>
              <a:t>1) </a:t>
            </a:r>
            <a:r>
              <a:rPr lang="es-ES" sz="1800" b="1" dirty="0" smtClean="0">
                <a:solidFill>
                  <a:schemeClr val="tx1"/>
                </a:solidFill>
              </a:rPr>
              <a:t>I</a:t>
            </a:r>
            <a:r>
              <a:rPr lang="es-ES" sz="1800" b="1" u="sng" dirty="0" smtClean="0">
                <a:solidFill>
                  <a:schemeClr val="tx1"/>
                </a:solidFill>
              </a:rPr>
              <a:t>______</a:t>
            </a:r>
            <a:r>
              <a:rPr lang="es-ES" sz="1800" b="1" u="sng" dirty="0" err="1" smtClean="0">
                <a:solidFill>
                  <a:schemeClr val="tx1"/>
                </a:solidFill>
              </a:rPr>
              <a:t>was</a:t>
            </a:r>
            <a:r>
              <a:rPr lang="es-ES" sz="1800" b="1" u="sng" dirty="0" smtClean="0">
                <a:solidFill>
                  <a:schemeClr val="tx1"/>
                </a:solidFill>
              </a:rPr>
              <a:t>___</a:t>
            </a:r>
            <a:r>
              <a:rPr lang="es-ES" sz="1800" b="1" dirty="0" smtClean="0">
                <a:solidFill>
                  <a:schemeClr val="tx1"/>
                </a:solidFill>
              </a:rPr>
              <a:t> </a:t>
            </a:r>
            <a:r>
              <a:rPr lang="es-ES" sz="1800" b="1" dirty="0">
                <a:solidFill>
                  <a:schemeClr val="tx1"/>
                </a:solidFill>
              </a:rPr>
              <a:t>in </a:t>
            </a:r>
            <a:r>
              <a:rPr lang="es-ES" sz="1800" b="1" dirty="0" err="1" smtClean="0">
                <a:solidFill>
                  <a:schemeClr val="tx1"/>
                </a:solidFill>
              </a:rPr>
              <a:t>England</a:t>
            </a:r>
            <a:r>
              <a:rPr lang="es-ES" sz="1800" b="1" dirty="0" smtClean="0">
                <a:solidFill>
                  <a:schemeClr val="tx1"/>
                </a:solidFill>
              </a:rPr>
              <a:t> </a:t>
            </a:r>
            <a:r>
              <a:rPr lang="es-ES" sz="1800" b="1" dirty="0" err="1">
                <a:solidFill>
                  <a:schemeClr val="tx1"/>
                </a:solidFill>
              </a:rPr>
              <a:t>last</a:t>
            </a:r>
            <a:r>
              <a:rPr lang="es-ES" sz="1800" b="1" dirty="0">
                <a:solidFill>
                  <a:schemeClr val="tx1"/>
                </a:solidFill>
              </a:rPr>
              <a:t> </a:t>
            </a:r>
            <a:r>
              <a:rPr lang="es-ES" sz="1800" b="1" dirty="0" err="1">
                <a:solidFill>
                  <a:schemeClr val="tx1"/>
                </a:solidFill>
              </a:rPr>
              <a:t>spring</a:t>
            </a:r>
            <a:r>
              <a:rPr lang="es-ES" sz="1800" b="1" dirty="0">
                <a:solidFill>
                  <a:schemeClr val="tx1"/>
                </a:solidFill>
              </a:rPr>
              <a:t>.</a:t>
            </a:r>
          </a:p>
          <a:p>
            <a:pPr algn="l" fontAlgn="ctr"/>
            <a:r>
              <a:rPr lang="en-US" sz="1800" b="1" dirty="0">
                <a:solidFill>
                  <a:schemeClr val="tx1"/>
                </a:solidFill>
              </a:rPr>
              <a:t>2) We </a:t>
            </a:r>
            <a:r>
              <a:rPr lang="en-US" sz="1800" b="1" u="sng" dirty="0" smtClean="0">
                <a:solidFill>
                  <a:schemeClr val="tx1"/>
                </a:solidFill>
              </a:rPr>
              <a:t>_____</a:t>
            </a:r>
            <a:r>
              <a:rPr lang="en-US" sz="1800" b="1" u="sng" dirty="0" err="1" smtClean="0">
                <a:solidFill>
                  <a:schemeClr val="tx1"/>
                </a:solidFill>
              </a:rPr>
              <a:t>were_</a:t>
            </a:r>
            <a:r>
              <a:rPr lang="en-US" sz="1800" b="1" dirty="0" err="1" smtClean="0">
                <a:solidFill>
                  <a:schemeClr val="tx1"/>
                </a:solidFill>
              </a:rPr>
              <a:t>at</a:t>
            </a:r>
            <a:r>
              <a:rPr lang="en-US" sz="1800" b="1" dirty="0" smtClean="0">
                <a:solidFill>
                  <a:schemeClr val="tx1"/>
                </a:solidFill>
              </a:rPr>
              <a:t> </a:t>
            </a:r>
            <a:r>
              <a:rPr lang="en-US" sz="1800" b="1" dirty="0">
                <a:solidFill>
                  <a:schemeClr val="tx1"/>
                </a:solidFill>
              </a:rPr>
              <a:t>school last Saturday.</a:t>
            </a:r>
            <a:endParaRPr lang="es-ES" sz="1800" b="1" dirty="0">
              <a:solidFill>
                <a:schemeClr val="tx1"/>
              </a:solidFill>
            </a:endParaRPr>
          </a:p>
          <a:p>
            <a:pPr algn="l" fontAlgn="ctr"/>
            <a:r>
              <a:rPr lang="en-US" sz="1800" b="1" dirty="0">
                <a:solidFill>
                  <a:schemeClr val="tx1"/>
                </a:solidFill>
              </a:rPr>
              <a:t>3) </a:t>
            </a:r>
            <a:r>
              <a:rPr lang="en-US" sz="1800" b="1" dirty="0" err="1" smtClean="0">
                <a:solidFill>
                  <a:schemeClr val="tx1"/>
                </a:solidFill>
              </a:rPr>
              <a:t>Tina</a:t>
            </a:r>
            <a:r>
              <a:rPr lang="en-US" sz="1800" b="1" u="sng" dirty="0" err="1" smtClean="0">
                <a:solidFill>
                  <a:schemeClr val="tx1"/>
                </a:solidFill>
              </a:rPr>
              <a:t>___was</a:t>
            </a:r>
            <a:r>
              <a:rPr lang="en-US" sz="1800" b="1" u="sng" dirty="0" smtClean="0">
                <a:solidFill>
                  <a:schemeClr val="tx1"/>
                </a:solidFill>
              </a:rPr>
              <a:t>_____ </a:t>
            </a:r>
            <a:r>
              <a:rPr lang="en-US" sz="1800" b="1" dirty="0">
                <a:solidFill>
                  <a:schemeClr val="tx1"/>
                </a:solidFill>
              </a:rPr>
              <a:t>at home yesterday.</a:t>
            </a:r>
            <a:endParaRPr lang="es-ES" sz="1800" b="1" dirty="0">
              <a:solidFill>
                <a:schemeClr val="tx1"/>
              </a:solidFill>
            </a:endParaRPr>
          </a:p>
          <a:p>
            <a:pPr algn="l" fontAlgn="ctr"/>
            <a:r>
              <a:rPr lang="es-ES" sz="1800" b="1" dirty="0">
                <a:solidFill>
                  <a:schemeClr val="tx1"/>
                </a:solidFill>
              </a:rPr>
              <a:t>4) </a:t>
            </a:r>
            <a:r>
              <a:rPr lang="es-ES" sz="1800" b="1" dirty="0" smtClean="0">
                <a:solidFill>
                  <a:schemeClr val="tx1"/>
                </a:solidFill>
              </a:rPr>
              <a:t>He</a:t>
            </a:r>
            <a:r>
              <a:rPr lang="es-ES" sz="1800" b="1" u="sng" dirty="0" smtClean="0">
                <a:solidFill>
                  <a:schemeClr val="tx1"/>
                </a:solidFill>
              </a:rPr>
              <a:t>_____</a:t>
            </a:r>
            <a:r>
              <a:rPr lang="es-ES" sz="1800" b="1" u="sng" dirty="0" err="1" smtClean="0">
                <a:solidFill>
                  <a:schemeClr val="tx1"/>
                </a:solidFill>
              </a:rPr>
              <a:t>was</a:t>
            </a:r>
            <a:r>
              <a:rPr lang="es-ES" sz="1800" b="1" u="sng" dirty="0" smtClean="0">
                <a:solidFill>
                  <a:schemeClr val="tx1"/>
                </a:solidFill>
              </a:rPr>
              <a:t>__</a:t>
            </a:r>
            <a:r>
              <a:rPr lang="es-ES" sz="1800" b="1" dirty="0" smtClean="0">
                <a:solidFill>
                  <a:schemeClr val="tx1"/>
                </a:solidFill>
              </a:rPr>
              <a:t> </a:t>
            </a:r>
            <a:r>
              <a:rPr lang="es-ES" sz="1800" b="1" dirty="0" err="1">
                <a:solidFill>
                  <a:schemeClr val="tx1"/>
                </a:solidFill>
              </a:rPr>
              <a:t>happy</a:t>
            </a:r>
            <a:r>
              <a:rPr lang="es-ES" sz="1800" b="1" dirty="0">
                <a:solidFill>
                  <a:schemeClr val="tx1"/>
                </a:solidFill>
              </a:rPr>
              <a:t>.</a:t>
            </a:r>
          </a:p>
          <a:p>
            <a:pPr algn="l" fontAlgn="ctr"/>
            <a:r>
              <a:rPr lang="en-US" sz="1800" b="1" dirty="0">
                <a:solidFill>
                  <a:schemeClr val="tx1"/>
                </a:solidFill>
              </a:rPr>
              <a:t>5) Robert and Stan Garry's </a:t>
            </a:r>
            <a:r>
              <a:rPr lang="en-US" sz="1800" b="1" u="sng" dirty="0" smtClean="0">
                <a:solidFill>
                  <a:schemeClr val="tx1"/>
                </a:solidFill>
              </a:rPr>
              <a:t>___</a:t>
            </a:r>
            <a:r>
              <a:rPr lang="en-US" sz="1800" b="1" u="sng" dirty="0" err="1" smtClean="0">
                <a:solidFill>
                  <a:schemeClr val="tx1"/>
                </a:solidFill>
              </a:rPr>
              <a:t>were_____</a:t>
            </a:r>
            <a:r>
              <a:rPr lang="en-US" sz="1800" b="1" dirty="0" err="1" smtClean="0">
                <a:solidFill>
                  <a:schemeClr val="tx1"/>
                </a:solidFill>
              </a:rPr>
              <a:t>friends</a:t>
            </a:r>
            <a:r>
              <a:rPr lang="en-US" sz="1800" b="1" dirty="0">
                <a:solidFill>
                  <a:schemeClr val="tx1"/>
                </a:solidFill>
              </a:rPr>
              <a:t>.</a:t>
            </a:r>
            <a:endParaRPr lang="es-ES" sz="1800" b="1" dirty="0">
              <a:solidFill>
                <a:schemeClr val="tx1"/>
              </a:solidFill>
            </a:endParaRPr>
          </a:p>
          <a:p>
            <a:pPr algn="l" fontAlgn="ctr"/>
            <a:r>
              <a:rPr lang="en-US" sz="1800" b="1" dirty="0">
                <a:solidFill>
                  <a:schemeClr val="tx1"/>
                </a:solidFill>
              </a:rPr>
              <a:t>6) </a:t>
            </a:r>
            <a:r>
              <a:rPr lang="en-US" sz="1800" b="1" dirty="0" err="1" smtClean="0">
                <a:solidFill>
                  <a:schemeClr val="tx1"/>
                </a:solidFill>
              </a:rPr>
              <a:t>You</a:t>
            </a:r>
            <a:r>
              <a:rPr lang="en-US" sz="1800" b="1" u="sng" dirty="0" err="1" smtClean="0">
                <a:solidFill>
                  <a:schemeClr val="tx1"/>
                </a:solidFill>
              </a:rPr>
              <a:t>____were</a:t>
            </a:r>
            <a:r>
              <a:rPr lang="en-US" sz="1800" b="1" u="sng" dirty="0" smtClean="0">
                <a:solidFill>
                  <a:schemeClr val="tx1"/>
                </a:solidFill>
              </a:rPr>
              <a:t>____</a:t>
            </a:r>
            <a:r>
              <a:rPr lang="en-US" sz="1800" b="1" dirty="0" smtClean="0">
                <a:solidFill>
                  <a:schemeClr val="tx1"/>
                </a:solidFill>
              </a:rPr>
              <a:t> </a:t>
            </a:r>
            <a:r>
              <a:rPr lang="en-US" sz="1800" b="1" dirty="0">
                <a:solidFill>
                  <a:schemeClr val="tx1"/>
                </a:solidFill>
              </a:rPr>
              <a:t>very busy on Friday.</a:t>
            </a:r>
            <a:endParaRPr lang="es-ES" sz="1800" b="1" dirty="0">
              <a:solidFill>
                <a:schemeClr val="tx1"/>
              </a:solidFill>
            </a:endParaRPr>
          </a:p>
          <a:p>
            <a:pPr algn="l" fontAlgn="ctr"/>
            <a:r>
              <a:rPr lang="en-US" sz="1800" b="1" dirty="0">
                <a:solidFill>
                  <a:schemeClr val="tx1"/>
                </a:solidFill>
              </a:rPr>
              <a:t>7) </a:t>
            </a:r>
            <a:r>
              <a:rPr lang="en-US" sz="1800" b="1" dirty="0" err="1" smtClean="0">
                <a:solidFill>
                  <a:schemeClr val="tx1"/>
                </a:solidFill>
              </a:rPr>
              <a:t>They</a:t>
            </a:r>
            <a:r>
              <a:rPr lang="en-US" sz="1800" b="1" u="sng" dirty="0" err="1" smtClean="0">
                <a:solidFill>
                  <a:schemeClr val="tx1"/>
                </a:solidFill>
              </a:rPr>
              <a:t>___were</a:t>
            </a:r>
            <a:r>
              <a:rPr lang="en-US" sz="1800" b="1" u="sng" dirty="0" smtClean="0">
                <a:solidFill>
                  <a:schemeClr val="tx1"/>
                </a:solidFill>
              </a:rPr>
              <a:t>_____</a:t>
            </a:r>
            <a:r>
              <a:rPr lang="en-US" sz="1800" b="1" dirty="0" smtClean="0">
                <a:solidFill>
                  <a:schemeClr val="tx1"/>
                </a:solidFill>
              </a:rPr>
              <a:t> </a:t>
            </a:r>
            <a:r>
              <a:rPr lang="en-US" sz="1800" b="1" dirty="0">
                <a:solidFill>
                  <a:schemeClr val="tx1"/>
                </a:solidFill>
              </a:rPr>
              <a:t>in front of the supermarket.</a:t>
            </a:r>
            <a:endParaRPr lang="es-ES" sz="1800" b="1" dirty="0">
              <a:solidFill>
                <a:schemeClr val="tx1"/>
              </a:solidFill>
            </a:endParaRPr>
          </a:p>
          <a:p>
            <a:pPr algn="l" fontAlgn="ctr"/>
            <a:r>
              <a:rPr lang="en-US" sz="1800" b="1" dirty="0">
                <a:solidFill>
                  <a:schemeClr val="tx1"/>
                </a:solidFill>
              </a:rPr>
              <a:t>8) I </a:t>
            </a:r>
            <a:r>
              <a:rPr lang="en-US" sz="1800" b="1" u="sng" dirty="0" smtClean="0">
                <a:solidFill>
                  <a:schemeClr val="tx1"/>
                </a:solidFill>
              </a:rPr>
              <a:t>____</a:t>
            </a:r>
            <a:r>
              <a:rPr lang="en-US" sz="1800" b="1" u="sng" dirty="0" err="1" smtClean="0">
                <a:solidFill>
                  <a:schemeClr val="tx1"/>
                </a:solidFill>
              </a:rPr>
              <a:t>was_____</a:t>
            </a:r>
            <a:r>
              <a:rPr lang="en-US" sz="1800" b="1" dirty="0" err="1" smtClean="0">
                <a:solidFill>
                  <a:schemeClr val="tx1"/>
                </a:solidFill>
              </a:rPr>
              <a:t>in</a:t>
            </a:r>
            <a:r>
              <a:rPr lang="en-US" sz="1800" b="1" dirty="0" smtClean="0">
                <a:solidFill>
                  <a:schemeClr val="tx1"/>
                </a:solidFill>
              </a:rPr>
              <a:t> </a:t>
            </a:r>
            <a:r>
              <a:rPr lang="en-US" sz="1800" b="1" dirty="0">
                <a:solidFill>
                  <a:schemeClr val="tx1"/>
                </a:solidFill>
              </a:rPr>
              <a:t>the museum.</a:t>
            </a:r>
            <a:endParaRPr lang="es-ES" sz="1800" b="1" dirty="0">
              <a:solidFill>
                <a:schemeClr val="tx1"/>
              </a:solidFill>
            </a:endParaRPr>
          </a:p>
          <a:p>
            <a:pPr algn="l" fontAlgn="ctr"/>
            <a:r>
              <a:rPr lang="en-US" sz="1800" b="1" dirty="0">
                <a:solidFill>
                  <a:schemeClr val="tx1"/>
                </a:solidFill>
              </a:rPr>
              <a:t>9) She </a:t>
            </a:r>
            <a:r>
              <a:rPr lang="en-US" sz="1800" b="1" u="sng" dirty="0" smtClean="0">
                <a:solidFill>
                  <a:schemeClr val="tx1"/>
                </a:solidFill>
              </a:rPr>
              <a:t>_</a:t>
            </a:r>
            <a:r>
              <a:rPr lang="en-US" sz="1800" b="1" u="sng" dirty="0" err="1" smtClean="0">
                <a:solidFill>
                  <a:schemeClr val="tx1"/>
                </a:solidFill>
              </a:rPr>
              <a:t>was_______</a:t>
            </a:r>
            <a:r>
              <a:rPr lang="en-US" sz="1800" b="1" dirty="0" err="1" smtClean="0">
                <a:solidFill>
                  <a:schemeClr val="tx1"/>
                </a:solidFill>
              </a:rPr>
              <a:t>in</a:t>
            </a:r>
            <a:r>
              <a:rPr lang="en-US" sz="1800" b="1" dirty="0" smtClean="0">
                <a:solidFill>
                  <a:schemeClr val="tx1"/>
                </a:solidFill>
              </a:rPr>
              <a:t> </a:t>
            </a:r>
            <a:r>
              <a:rPr lang="en-US" sz="1800" b="1" dirty="0">
                <a:solidFill>
                  <a:schemeClr val="tx1"/>
                </a:solidFill>
              </a:rPr>
              <a:t>South Africa last month.</a:t>
            </a:r>
            <a:endParaRPr lang="es-ES" sz="1800" b="1" dirty="0">
              <a:solidFill>
                <a:schemeClr val="tx1"/>
              </a:solidFill>
            </a:endParaRPr>
          </a:p>
          <a:p>
            <a:pPr algn="l" fontAlgn="ctr">
              <a:lnSpc>
                <a:spcPct val="150000"/>
              </a:lnSpc>
            </a:pPr>
            <a:r>
              <a:rPr lang="en-US" sz="1800" b="1" dirty="0">
                <a:solidFill>
                  <a:schemeClr val="tx1"/>
                </a:solidFill>
              </a:rPr>
              <a:t>10) Jessica and Kimberly </a:t>
            </a:r>
            <a:r>
              <a:rPr lang="en-US" sz="1800" b="1" u="sng" dirty="0" smtClean="0">
                <a:solidFill>
                  <a:schemeClr val="tx1"/>
                </a:solidFill>
              </a:rPr>
              <a:t>____</a:t>
            </a:r>
            <a:r>
              <a:rPr lang="en-US" sz="1800" b="1" u="sng" dirty="0" err="1" smtClean="0">
                <a:solidFill>
                  <a:schemeClr val="tx1"/>
                </a:solidFill>
              </a:rPr>
              <a:t>were_____</a:t>
            </a:r>
            <a:r>
              <a:rPr lang="en-US" sz="1800" b="1" dirty="0" err="1" smtClean="0">
                <a:solidFill>
                  <a:schemeClr val="tx1"/>
                </a:solidFill>
              </a:rPr>
              <a:t>late</a:t>
            </a:r>
            <a:r>
              <a:rPr lang="en-US" sz="1800" b="1" dirty="0" smtClean="0">
                <a:solidFill>
                  <a:schemeClr val="tx1"/>
                </a:solidFill>
              </a:rPr>
              <a:t> </a:t>
            </a:r>
            <a:r>
              <a:rPr lang="en-US" sz="1800" b="1" dirty="0">
                <a:solidFill>
                  <a:schemeClr val="tx1"/>
                </a:solidFill>
              </a:rPr>
              <a:t>for school</a:t>
            </a:r>
            <a:r>
              <a:rPr lang="en-US" sz="1800" b="1" dirty="0" smtClean="0">
                <a:solidFill>
                  <a:schemeClr val="tx1"/>
                </a:solidFill>
              </a:rPr>
              <a:t>.</a:t>
            </a:r>
          </a:p>
          <a:p>
            <a:pPr algn="l" fontAlgn="ctr">
              <a:lnSpc>
                <a:spcPct val="150000"/>
              </a:lnSpc>
            </a:pPr>
            <a:r>
              <a:rPr lang="en-US" sz="1800" b="1" dirty="0" smtClean="0">
                <a:solidFill>
                  <a:schemeClr val="tx1"/>
                </a:solidFill>
              </a:rPr>
              <a:t>11)She is thirty now, so last year she </a:t>
            </a:r>
            <a:r>
              <a:rPr lang="en-US" sz="1800" b="1" u="sng" dirty="0" smtClean="0">
                <a:solidFill>
                  <a:schemeClr val="tx1"/>
                </a:solidFill>
              </a:rPr>
              <a:t>_was__</a:t>
            </a:r>
            <a:r>
              <a:rPr lang="en-US" sz="1800" b="1" dirty="0" smtClean="0">
                <a:solidFill>
                  <a:schemeClr val="tx1"/>
                </a:solidFill>
              </a:rPr>
              <a:t> twenty-nine.</a:t>
            </a:r>
            <a:br>
              <a:rPr lang="en-US" sz="1800" b="1" dirty="0" smtClean="0">
                <a:solidFill>
                  <a:schemeClr val="tx1"/>
                </a:solidFill>
              </a:rPr>
            </a:br>
            <a:r>
              <a:rPr lang="en-US" sz="1800" b="1" dirty="0" smtClean="0">
                <a:solidFill>
                  <a:schemeClr val="tx1"/>
                </a:solidFill>
              </a:rPr>
              <a:t>12)I got married when I </a:t>
            </a:r>
            <a:r>
              <a:rPr lang="en-US" sz="1800" b="1" u="sng" dirty="0" smtClean="0">
                <a:solidFill>
                  <a:schemeClr val="tx1"/>
                </a:solidFill>
              </a:rPr>
              <a:t>_was__</a:t>
            </a:r>
            <a:r>
              <a:rPr lang="en-US" sz="1800" b="1" dirty="0" smtClean="0">
                <a:solidFill>
                  <a:schemeClr val="tx1"/>
                </a:solidFill>
              </a:rPr>
              <a:t> twenty-seven.</a:t>
            </a:r>
            <a:br>
              <a:rPr lang="en-US" sz="1800" b="1" dirty="0" smtClean="0">
                <a:solidFill>
                  <a:schemeClr val="tx1"/>
                </a:solidFill>
              </a:rPr>
            </a:br>
            <a:r>
              <a:rPr lang="en-US" sz="1800" b="1" dirty="0" smtClean="0">
                <a:solidFill>
                  <a:schemeClr val="tx1"/>
                </a:solidFill>
              </a:rPr>
              <a:t>13)It was a great day, but we </a:t>
            </a:r>
            <a:r>
              <a:rPr lang="en-US" sz="1800" b="1" u="sng" dirty="0" smtClean="0">
                <a:solidFill>
                  <a:schemeClr val="tx1"/>
                </a:solidFill>
              </a:rPr>
              <a:t>__was_</a:t>
            </a:r>
            <a:r>
              <a:rPr lang="en-US" sz="1800" b="1" dirty="0" smtClean="0">
                <a:solidFill>
                  <a:schemeClr val="tx1"/>
                </a:solidFill>
              </a:rPr>
              <a:t> so tired.</a:t>
            </a:r>
          </a:p>
          <a:p>
            <a:pPr algn="l" fontAlgn="ctr">
              <a:lnSpc>
                <a:spcPct val="150000"/>
              </a:lnSpc>
            </a:pPr>
            <a:r>
              <a:rPr lang="en-US" sz="1800" b="1" dirty="0" smtClean="0">
                <a:solidFill>
                  <a:schemeClr val="tx1"/>
                </a:solidFill>
              </a:rPr>
              <a:t>14)I didn't buy those jeans because they </a:t>
            </a:r>
            <a:r>
              <a:rPr lang="en-US" sz="1800" b="1" u="sng" dirty="0" smtClean="0">
                <a:solidFill>
                  <a:schemeClr val="tx1"/>
                </a:solidFill>
              </a:rPr>
              <a:t>_were__</a:t>
            </a:r>
            <a:r>
              <a:rPr lang="en-US" sz="1800" b="1" dirty="0" smtClean="0">
                <a:solidFill>
                  <a:schemeClr val="tx1"/>
                </a:solidFill>
              </a:rPr>
              <a:t> too expensive.</a:t>
            </a:r>
            <a:br>
              <a:rPr lang="en-US" sz="1800" b="1" dirty="0" smtClean="0">
                <a:solidFill>
                  <a:schemeClr val="tx1"/>
                </a:solidFill>
              </a:rPr>
            </a:br>
            <a:r>
              <a:rPr lang="en-US" sz="1800" b="1" dirty="0" smtClean="0">
                <a:solidFill>
                  <a:schemeClr val="tx1"/>
                </a:solidFill>
              </a:rPr>
              <a:t>15)</a:t>
            </a:r>
            <a:r>
              <a:rPr lang="es-ES" sz="1800" b="1" dirty="0" err="1" smtClean="0">
                <a:solidFill>
                  <a:schemeClr val="tx1"/>
                </a:solidFill>
              </a:rPr>
              <a:t>Where</a:t>
            </a:r>
            <a:r>
              <a:rPr lang="es-ES" sz="1800" b="1" dirty="0" smtClean="0">
                <a:solidFill>
                  <a:schemeClr val="tx1"/>
                </a:solidFill>
              </a:rPr>
              <a:t> </a:t>
            </a:r>
            <a:r>
              <a:rPr lang="es-ES" sz="1800" b="1" u="sng" dirty="0" smtClean="0">
                <a:solidFill>
                  <a:schemeClr val="tx1"/>
                </a:solidFill>
              </a:rPr>
              <a:t>__</a:t>
            </a:r>
            <a:r>
              <a:rPr lang="es-ES" sz="1800" b="1" u="sng" dirty="0" err="1" smtClean="0">
                <a:solidFill>
                  <a:schemeClr val="tx1"/>
                </a:solidFill>
              </a:rPr>
              <a:t>were</a:t>
            </a:r>
            <a:r>
              <a:rPr lang="es-ES" sz="1800" b="1" u="sng" dirty="0" smtClean="0">
                <a:solidFill>
                  <a:schemeClr val="tx1"/>
                </a:solidFill>
              </a:rPr>
              <a:t>_</a:t>
            </a:r>
            <a:r>
              <a:rPr lang="es-ES" sz="1800" b="1" dirty="0" smtClean="0">
                <a:solidFill>
                  <a:schemeClr val="tx1"/>
                </a:solidFill>
              </a:rPr>
              <a:t> </a:t>
            </a:r>
            <a:r>
              <a:rPr lang="es-ES" sz="1800" b="1" dirty="0" err="1" smtClean="0">
                <a:solidFill>
                  <a:schemeClr val="tx1"/>
                </a:solidFill>
              </a:rPr>
              <a:t>you</a:t>
            </a:r>
            <a:r>
              <a:rPr lang="es-ES" sz="1800" b="1" dirty="0" smtClean="0">
                <a:solidFill>
                  <a:schemeClr val="tx1"/>
                </a:solidFill>
              </a:rPr>
              <a:t> </a:t>
            </a:r>
            <a:r>
              <a:rPr lang="es-ES" sz="1800" b="1" dirty="0" err="1" smtClean="0">
                <a:solidFill>
                  <a:schemeClr val="tx1"/>
                </a:solidFill>
              </a:rPr>
              <a:t>yesterday</a:t>
            </a:r>
            <a:r>
              <a:rPr lang="es-ES" sz="1800" b="1" dirty="0" smtClean="0">
                <a:solidFill>
                  <a:schemeClr val="tx1"/>
                </a:solidFill>
              </a:rPr>
              <a:t> </a:t>
            </a:r>
            <a:r>
              <a:rPr lang="es-ES" sz="1800" b="1" dirty="0" err="1" smtClean="0">
                <a:solidFill>
                  <a:schemeClr val="tx1"/>
                </a:solidFill>
              </a:rPr>
              <a:t>afternoon</a:t>
            </a:r>
            <a:r>
              <a:rPr lang="es-ES" sz="1800" b="1" dirty="0" smtClean="0">
                <a:solidFill>
                  <a:schemeClr val="tx1"/>
                </a:solidFill>
              </a:rPr>
              <a:t>?</a:t>
            </a:r>
            <a:br>
              <a:rPr lang="es-ES" sz="1800" b="1" dirty="0" smtClean="0">
                <a:solidFill>
                  <a:schemeClr val="tx1"/>
                </a:solidFill>
              </a:rPr>
            </a:br>
            <a:r>
              <a:rPr lang="en-US" sz="1800" dirty="0" smtClean="0"/>
              <a:t/>
            </a:r>
            <a:br>
              <a:rPr lang="en-US" sz="1800" dirty="0" smtClean="0"/>
            </a:br>
            <a:endParaRPr lang="en-US" sz="1800" dirty="0" smtClean="0"/>
          </a:p>
          <a:p>
            <a:pPr algn="l" fontAlgn="ctr"/>
            <a:endParaRPr lang="en-US" sz="1800" dirty="0"/>
          </a:p>
          <a:p>
            <a:pPr algn="l" fontAlgn="ctr"/>
            <a:endParaRPr lang="en-US" sz="1800" dirty="0" smtClean="0"/>
          </a:p>
          <a:p>
            <a:pPr algn="l" fontAlgn="ctr"/>
            <a:r>
              <a:rPr lang="en-US" sz="1800" dirty="0" smtClean="0"/>
              <a:t/>
            </a:r>
            <a:br>
              <a:rPr lang="en-US" sz="1800" dirty="0" smtClean="0"/>
            </a:br>
            <a:endParaRPr lang="es-ES" sz="1800" dirty="0"/>
          </a:p>
          <a:p>
            <a:pPr algn="l"/>
            <a:endParaRPr lang="es-ES" sz="1800" dirty="0"/>
          </a:p>
        </p:txBody>
      </p:sp>
    </p:spTree>
    <p:controls>
      <mc:AlternateContent xmlns:mc="http://schemas.openxmlformats.org/markup-compatibility/2006">
        <mc:Choice xmlns:v="urn:schemas-microsoft-com:vml" Requires="v">
          <p:control spid="11289" name="DefaultOcx" r:id="rId2" imgW="781200" imgH="228600"/>
        </mc:Choice>
        <mc:Fallback>
          <p:control name="DefaultOcx" r:id="rId2" imgW="781200" imgH="228600">
            <p:pic>
              <p:nvPicPr>
                <p:cNvPr id="0" name="DefaultOcx"/>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0" name="HTMLSelect1" r:id="rId3" imgW="781200" imgH="228600"/>
        </mc:Choice>
        <mc:Fallback>
          <p:control name="HTMLSelect1" r:id="rId3" imgW="781200" imgH="228600">
            <p:pic>
              <p:nvPicPr>
                <p:cNvPr id="0" name="HTMLSelect1"/>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1" name="HTMLSelect2" r:id="rId4" imgW="781200" imgH="228600"/>
        </mc:Choice>
        <mc:Fallback>
          <p:control name="HTMLSelect2" r:id="rId4" imgW="781200" imgH="228600">
            <p:pic>
              <p:nvPicPr>
                <p:cNvPr id="0" name="HTMLSelect2"/>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2" name="HTMLSelect3" r:id="rId5" imgW="781200" imgH="228600"/>
        </mc:Choice>
        <mc:Fallback>
          <p:control name="HTMLSelect3" r:id="rId5" imgW="781200" imgH="228600">
            <p:pic>
              <p:nvPicPr>
                <p:cNvPr id="0" name="HTMLSelect3"/>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3" name="HTMLSelect4" r:id="rId6" imgW="781200" imgH="228600"/>
        </mc:Choice>
        <mc:Fallback>
          <p:control name="HTMLSelect4" r:id="rId6" imgW="781200" imgH="228600">
            <p:pic>
              <p:nvPicPr>
                <p:cNvPr id="0" name="HTMLSelect4"/>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4" name="HTMLSelect5" r:id="rId7" imgW="781200" imgH="228600"/>
        </mc:Choice>
        <mc:Fallback>
          <p:control name="HTMLSelect5" r:id="rId7" imgW="781200" imgH="228600">
            <p:pic>
              <p:nvPicPr>
                <p:cNvPr id="0" name="HTMLSelect5"/>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5" name="HTMLSelect6" r:id="rId8" imgW="781200" imgH="228600"/>
        </mc:Choice>
        <mc:Fallback>
          <p:control name="HTMLSelect6" r:id="rId8" imgW="781200" imgH="228600">
            <p:pic>
              <p:nvPicPr>
                <p:cNvPr id="0" name="HTMLSelect6"/>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296" name="HTMLSelect7" r:id="rId9" imgW="781200" imgH="228600"/>
        </mc:Choice>
        <mc:Fallback>
          <p:control name="HTMLSelect7" r:id="rId9" imgW="781200" imgH="228600">
            <p:pic>
              <p:nvPicPr>
                <p:cNvPr id="0" name="HTMLSelect7"/>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214282" y="571480"/>
            <a:ext cx="8472518" cy="5554683"/>
          </a:xfrm>
        </p:spPr>
        <p:txBody>
          <a:bodyPr>
            <a:normAutofit fontScale="92500" lnSpcReduction="20000"/>
          </a:bodyPr>
          <a:lstStyle/>
          <a:p>
            <a:pPr marL="0" lvl="0" indent="0" fontAlgn="base">
              <a:spcBef>
                <a:spcPct val="0"/>
              </a:spcBef>
              <a:spcAft>
                <a:spcPct val="0"/>
              </a:spcAft>
              <a:buNone/>
            </a:pP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wasn't</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weren't</a:t>
            </a:r>
            <a:r>
              <a:rPr kumimoji="0" lang="es-ES" b="1" i="0" u="none" strike="noStrike" cap="none" normalizeH="0" baseline="0" dirty="0" smtClean="0">
                <a:ln>
                  <a:noFill/>
                </a:ln>
                <a:solidFill>
                  <a:srgbClr val="000000"/>
                </a:solidFill>
                <a:effectLst/>
                <a:latin typeface="Arial" pitchFamily="34" charset="0"/>
                <a:cs typeface="Arial" pitchFamily="34" charset="0"/>
              </a:rPr>
              <a:t> </a:t>
            </a:r>
          </a:p>
          <a:p>
            <a:pPr marL="0" lvl="0" indent="0" fontAlgn="base">
              <a:spcBef>
                <a:spcPct val="0"/>
              </a:spcBef>
              <a:spcAft>
                <a:spcPct val="0"/>
              </a:spcAft>
              <a:buNone/>
            </a:pP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a:t>
            </a:r>
          </a:p>
          <a:p>
            <a:pPr marL="0" lvl="0" indent="0" eaLnBrk="0" fontAlgn="base" hangingPunct="0">
              <a:spcBef>
                <a:spcPct val="0"/>
              </a:spcBef>
              <a:spcAft>
                <a:spcPct val="0"/>
              </a:spcAft>
              <a:buNone/>
            </a:pPr>
            <a:r>
              <a:rPr kumimoji="0" lang="es-ES" b="0" i="0" u="none" strike="noStrike" cap="none" normalizeH="0" baseline="0" dirty="0" smtClean="0">
                <a:ln>
                  <a:noFill/>
                </a:ln>
                <a:solidFill>
                  <a:srgbClr val="000000"/>
                </a:solidFill>
                <a:effectLst/>
                <a:latin typeface="Arial" pitchFamily="34" charset="0"/>
                <a:cs typeface="Arial" pitchFamily="34" charset="0"/>
              </a:rPr>
              <a:t>1. I</a:t>
            </a:r>
            <a:r>
              <a:rPr kumimoji="0" lang="es-ES" b="0" i="0" u="sng" strike="noStrike" cap="none" normalizeH="0" baseline="0" dirty="0" smtClean="0">
                <a:ln>
                  <a:noFill/>
                </a:ln>
                <a:solidFill>
                  <a:srgbClr val="000000"/>
                </a:solidFill>
                <a:effectLst/>
                <a:latin typeface="Arial" pitchFamily="34" charset="0"/>
                <a:cs typeface="Arial" pitchFamily="34" charset="0"/>
              </a:rPr>
              <a:t>____</a:t>
            </a:r>
            <a:r>
              <a:rPr kumimoji="0" lang="es-ES" b="0" i="0" u="sng" strike="noStrike" cap="none" normalizeH="0" baseline="0" dirty="0" err="1" smtClean="0">
                <a:ln>
                  <a:noFill/>
                </a:ln>
                <a:solidFill>
                  <a:srgbClr val="000000"/>
                </a:solidFill>
                <a:effectLst/>
                <a:latin typeface="Arial" pitchFamily="34" charset="0"/>
                <a:cs typeface="Arial" pitchFamily="34" charset="0"/>
              </a:rPr>
              <a:t>was</a:t>
            </a:r>
            <a:r>
              <a:rPr kumimoji="0" lang="es-ES" b="0" i="0" u="sng" strike="noStrike" cap="none" normalizeH="0" baseline="0" dirty="0" smtClean="0">
                <a:ln>
                  <a:noFill/>
                </a:ln>
                <a:solidFill>
                  <a:srgbClr val="000000"/>
                </a:solidFill>
                <a:effectLst/>
                <a:latin typeface="Arial" pitchFamily="34" charset="0"/>
                <a:cs typeface="Arial" pitchFamily="34" charset="0"/>
              </a:rPr>
              <a:t>____</a:t>
            </a:r>
            <a:r>
              <a:rPr kumimoji="0" lang="es-ES" b="0" i="0" u="none" strike="noStrike" cap="none" normalizeH="0" baseline="0" dirty="0" smtClean="0">
                <a:ln>
                  <a:noFill/>
                </a:ln>
                <a:solidFill>
                  <a:srgbClr val="000000"/>
                </a:solidFill>
                <a:effectLst/>
                <a:latin typeface="Arial" pitchFamily="34" charset="0"/>
                <a:cs typeface="Arial" pitchFamily="34" charset="0"/>
              </a:rPr>
              <a:t> in London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week</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2. My </a:t>
            </a:r>
            <a:r>
              <a:rPr kumimoji="0" lang="es-ES" b="0" i="0" u="none" strike="noStrike" cap="none" normalizeH="0" baseline="0" dirty="0" err="1" smtClean="0">
                <a:ln>
                  <a:noFill/>
                </a:ln>
                <a:solidFill>
                  <a:srgbClr val="000000"/>
                </a:solidFill>
                <a:effectLst/>
                <a:latin typeface="Arial" pitchFamily="34" charset="0"/>
                <a:cs typeface="Arial" pitchFamily="34" charset="0"/>
              </a:rPr>
              <a:t>sister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smtClean="0">
                <a:ln>
                  <a:noFill/>
                </a:ln>
                <a:solidFill>
                  <a:srgbClr val="000000"/>
                </a:solidFill>
                <a:effectLst/>
                <a:latin typeface="Arial" pitchFamily="34" charset="0"/>
                <a:cs typeface="Arial" pitchFamily="34" charset="0"/>
              </a:rPr>
              <a:t>_</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sng" strike="noStrike" cap="none" normalizeH="0" baseline="0" dirty="0" smtClean="0">
                <a:ln>
                  <a:noFill/>
                </a:ln>
                <a:solidFill>
                  <a:srgbClr val="000000"/>
                </a:solidFill>
                <a:effectLst/>
                <a:latin typeface="Arial" pitchFamily="34" charset="0"/>
                <a:cs typeface="Arial" pitchFamily="34" charset="0"/>
              </a:rPr>
              <a:t>______</a:t>
            </a:r>
            <a:r>
              <a:rPr kumimoji="0" lang="es-ES" b="0" i="0" u="none" strike="noStrike" cap="none" normalizeH="0" baseline="0" dirty="0" smtClean="0">
                <a:ln>
                  <a:noFill/>
                </a:ln>
                <a:solidFill>
                  <a:srgbClr val="000000"/>
                </a:solidFill>
                <a:effectLst/>
                <a:latin typeface="Arial" pitchFamily="34" charset="0"/>
                <a:cs typeface="Arial" pitchFamily="34" charset="0"/>
              </a:rPr>
              <a:t>a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small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baby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3. </a:t>
            </a:r>
            <a:r>
              <a:rPr kumimoji="0" lang="es-ES" b="0" i="0" u="none" strike="noStrike" cap="none" normalizeH="0" baseline="0" dirty="0" err="1" smtClean="0">
                <a:ln>
                  <a:noFill/>
                </a:ln>
                <a:solidFill>
                  <a:srgbClr val="000000"/>
                </a:solidFill>
                <a:effectLst/>
                <a:latin typeface="Arial" pitchFamily="34" charset="0"/>
                <a:cs typeface="Arial" pitchFamily="34" charset="0"/>
              </a:rPr>
              <a:t>Where</a:t>
            </a:r>
            <a:r>
              <a:rPr kumimoji="0" lang="es-ES" b="0" i="0" u="sng" strike="noStrike" cap="none" normalizeH="0" baseline="0" dirty="0" smtClean="0">
                <a:ln>
                  <a:noFill/>
                </a:ln>
                <a:solidFill>
                  <a:srgbClr val="000000"/>
                </a:solidFill>
                <a:effectLst/>
                <a:latin typeface="Arial" pitchFamily="34" charset="0"/>
                <a:cs typeface="Arial" pitchFamily="34" charset="0"/>
              </a:rPr>
              <a:t>_____</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sng" strike="noStrike" cap="none" normalizeH="0" baseline="0" dirty="0" smtClean="0">
                <a:ln>
                  <a:noFill/>
                </a:ln>
                <a:solidFill>
                  <a:srgbClr val="000000"/>
                </a:solidFill>
                <a:effectLst/>
                <a:latin typeface="Arial" pitchFamily="34" charset="0"/>
                <a:cs typeface="Arial" pitchFamily="34" charset="0"/>
              </a:rPr>
              <a:t>___</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you</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this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morning</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4. My </a:t>
            </a:r>
            <a:r>
              <a:rPr kumimoji="0" lang="es-ES" b="0" i="0" u="none" strike="noStrike" cap="none" normalizeH="0" baseline="0" dirty="0" err="1" smtClean="0">
                <a:ln>
                  <a:noFill/>
                </a:ln>
                <a:solidFill>
                  <a:srgbClr val="000000"/>
                </a:solidFill>
                <a:effectLst/>
                <a:latin typeface="Arial" pitchFamily="34" charset="0"/>
                <a:cs typeface="Arial" pitchFamily="34" charset="0"/>
              </a:rPr>
              <a:t>friends</a:t>
            </a:r>
            <a:r>
              <a:rPr kumimoji="0" lang="es-ES" b="0" i="0" u="sng" strike="noStrike" cap="none" normalizeH="0" baseline="0" dirty="0" smtClean="0">
                <a:ln>
                  <a:noFill/>
                </a:ln>
                <a:solidFill>
                  <a:srgbClr val="000000"/>
                </a:solidFill>
                <a:effectLst/>
                <a:latin typeface="Arial" pitchFamily="34" charset="0"/>
                <a:cs typeface="Arial" pitchFamily="34" charset="0"/>
              </a:rPr>
              <a:t>____</a:t>
            </a:r>
            <a:r>
              <a:rPr kumimoji="0" lang="es-ES" b="0" i="0" u="sng" strike="noStrike" cap="none" normalizeH="0" baseline="0" dirty="0" err="1" smtClean="0">
                <a:ln>
                  <a:noFill/>
                </a:ln>
                <a:solidFill>
                  <a:srgbClr val="000000"/>
                </a:solidFill>
                <a:effectLst/>
                <a:latin typeface="Arial" pitchFamily="34" charset="0"/>
                <a:cs typeface="Arial" pitchFamily="34" charset="0"/>
              </a:rPr>
              <a:t>weren´t</a:t>
            </a:r>
            <a:r>
              <a:rPr kumimoji="0" lang="es-ES" b="0" i="0" u="sng" strike="noStrike" cap="none" normalizeH="0" baseline="0" dirty="0" smtClean="0">
                <a:ln>
                  <a:noFill/>
                </a:ln>
                <a:solidFill>
                  <a:srgbClr val="000000"/>
                </a:solidFill>
                <a:effectLst/>
                <a:latin typeface="Arial" pitchFamily="34" charset="0"/>
                <a:cs typeface="Arial" pitchFamily="34" charset="0"/>
              </a:rPr>
              <a:t>__</a:t>
            </a:r>
            <a:r>
              <a:rPr kumimoji="0" lang="es-ES" b="0" i="0" u="none" strike="noStrike" cap="none" normalizeH="0" baseline="0" dirty="0" smtClean="0">
                <a:ln>
                  <a:noFill/>
                </a:ln>
                <a:solidFill>
                  <a:srgbClr val="000000"/>
                </a:solidFill>
                <a:effectLst/>
                <a:latin typeface="Arial" pitchFamily="34" charset="0"/>
                <a:cs typeface="Arial" pitchFamily="34" charset="0"/>
              </a:rPr>
              <a:t> in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restaurant.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5.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weather</a:t>
            </a:r>
            <a:r>
              <a:rPr kumimoji="0" lang="es-ES" b="0" i="0" u="sng" strike="noStrike" cap="none" normalizeH="0" baseline="0" dirty="0" smtClean="0">
                <a:ln>
                  <a:noFill/>
                </a:ln>
                <a:solidFill>
                  <a:srgbClr val="000000"/>
                </a:solidFill>
                <a:effectLst/>
                <a:latin typeface="Arial" pitchFamily="34" charset="0"/>
                <a:cs typeface="Arial" pitchFamily="34" charset="0"/>
              </a:rPr>
              <a:t>____</a:t>
            </a:r>
            <a:r>
              <a:rPr kumimoji="0" lang="es-ES" b="0" i="0" u="sng" strike="noStrike" cap="none" normalizeH="0" baseline="0" dirty="0" err="1" smtClean="0">
                <a:ln>
                  <a:noFill/>
                </a:ln>
                <a:solidFill>
                  <a:srgbClr val="000000"/>
                </a:solidFill>
                <a:effectLst/>
                <a:latin typeface="Arial" pitchFamily="34" charset="0"/>
                <a:cs typeface="Arial" pitchFamily="34" charset="0"/>
              </a:rPr>
              <a:t>wa´sn´t</a:t>
            </a:r>
            <a:r>
              <a:rPr kumimoji="0" lang="es-ES" b="0" i="0" u="sng" strike="noStrike" cap="none" normalizeH="0" baseline="0" dirty="0" smtClean="0">
                <a:ln>
                  <a:noFill/>
                </a:ln>
                <a:solidFill>
                  <a:srgbClr val="000000"/>
                </a:solidFill>
                <a:effectLst/>
                <a:latin typeface="Arial" pitchFamily="34" charset="0"/>
                <a:cs typeface="Arial" pitchFamily="34" charset="0"/>
              </a:rPr>
              <a:t>_____</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6. </a:t>
            </a:r>
            <a:r>
              <a:rPr kumimoji="0" lang="es-ES" b="0" i="0" u="sng" strike="noStrike" cap="none" normalizeH="0" baseline="0" dirty="0" smtClean="0">
                <a:ln>
                  <a:noFill/>
                </a:ln>
                <a:solidFill>
                  <a:srgbClr val="000000"/>
                </a:solidFill>
                <a:latin typeface="Arial" pitchFamily="34" charset="0"/>
                <a:cs typeface="Arial" pitchFamily="34" charset="0"/>
              </a:rPr>
              <a:t>___</a:t>
            </a:r>
            <a:r>
              <a:rPr kumimoji="0" lang="es-ES" b="0" i="0" u="sng" strike="noStrike" cap="none" normalizeH="0" baseline="0" dirty="0" err="1" smtClean="0">
                <a:ln>
                  <a:noFill/>
                </a:ln>
                <a:solidFill>
                  <a:srgbClr val="000000"/>
                </a:solidFill>
                <a:latin typeface="Arial" pitchFamily="34" charset="0"/>
                <a:cs typeface="Arial" pitchFamily="34" charset="0"/>
              </a:rPr>
              <a:t>were</a:t>
            </a:r>
            <a:r>
              <a:rPr kumimoji="0" lang="es-ES" b="0" i="0" u="sng" strike="noStrike" cap="none" normalizeH="0" baseline="0" dirty="0" smtClean="0">
                <a:ln>
                  <a:noFill/>
                </a:ln>
                <a:solidFill>
                  <a:srgbClr val="000000"/>
                </a:solidFill>
                <a:latin typeface="Arial" pitchFamily="34" charset="0"/>
                <a:cs typeface="Arial" pitchFamily="34" charset="0"/>
              </a:rPr>
              <a:t>_____</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restaurant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night</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7. My </a:t>
            </a:r>
            <a:r>
              <a:rPr kumimoji="0" lang="es-ES" b="0" i="0" u="none" strike="noStrike" cap="none" normalizeH="0" baseline="0" dirty="0" err="1" smtClean="0">
                <a:ln>
                  <a:noFill/>
                </a:ln>
                <a:solidFill>
                  <a:srgbClr val="000000"/>
                </a:solidFill>
                <a:effectLst/>
                <a:latin typeface="Arial" pitchFamily="34" charset="0"/>
                <a:cs typeface="Arial" pitchFamily="34" charset="0"/>
              </a:rPr>
              <a:t>parents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smtClean="0">
                <a:ln>
                  <a:noFill/>
                </a:ln>
                <a:solidFill>
                  <a:srgbClr val="000000"/>
                </a:solidFill>
                <a:effectLst/>
                <a:latin typeface="Arial" pitchFamily="34" charset="0"/>
                <a:cs typeface="Arial" pitchFamily="34" charset="0"/>
              </a:rPr>
              <a:t>_was___</a:t>
            </a:r>
            <a:r>
              <a:rPr kumimoji="0" lang="es-ES" b="0" i="0" u="none" strike="noStrike" cap="none" normalizeH="0" baseline="0" dirty="0" smtClean="0">
                <a:ln>
                  <a:noFill/>
                </a:ln>
                <a:solidFill>
                  <a:srgbClr val="000000"/>
                </a:solidFill>
                <a:effectLst/>
                <a:latin typeface="Arial" pitchFamily="34" charset="0"/>
                <a:cs typeface="Arial" pitchFamily="34" charset="0"/>
              </a:rPr>
              <a:t>18 </a:t>
            </a:r>
            <a:r>
              <a:rPr kumimoji="0" lang="es-ES" b="0" i="0" u="none" strike="noStrike" cap="none" normalizeH="0" baseline="0" dirty="0" err="1" smtClean="0">
                <a:ln>
                  <a:noFill/>
                </a:ln>
                <a:solidFill>
                  <a:srgbClr val="000000"/>
                </a:solidFill>
                <a:effectLst/>
                <a:latin typeface="Arial" pitchFamily="34" charset="0"/>
                <a:cs typeface="Arial" pitchFamily="34" charset="0"/>
              </a:rPr>
              <a:t>when</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married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8. </a:t>
            </a:r>
            <a:r>
              <a:rPr kumimoji="0" lang="es-ES" b="0" i="0" u="sng" strike="noStrike" cap="none" normalizeH="0" baseline="0" dirty="0" smtClean="0">
                <a:ln>
                  <a:noFill/>
                </a:ln>
                <a:solidFill>
                  <a:srgbClr val="000000"/>
                </a:solidFill>
                <a:effectLst/>
                <a:latin typeface="Arial" pitchFamily="34" charset="0"/>
                <a:cs typeface="Arial" pitchFamily="34" charset="0"/>
              </a:rPr>
              <a:t>_</a:t>
            </a:r>
            <a:r>
              <a:rPr kumimoji="0" lang="es-ES" b="0" i="0" u="sng" strike="noStrike" cap="none" normalizeH="0" baseline="0" dirty="0" err="1" smtClean="0">
                <a:ln>
                  <a:noFill/>
                </a:ln>
                <a:solidFill>
                  <a:srgbClr val="000000"/>
                </a:solidFill>
                <a:effectLst/>
                <a:latin typeface="Arial" pitchFamily="34" charset="0"/>
                <a:cs typeface="Arial" pitchFamily="34" charset="0"/>
              </a:rPr>
              <a:t>Was</a:t>
            </a:r>
            <a:r>
              <a:rPr kumimoji="0" lang="es-ES" b="0" i="0" u="sng" strike="noStrike" cap="none" normalizeH="0" baseline="0" dirty="0" smtClean="0">
                <a:ln>
                  <a:noFill/>
                </a:ln>
                <a:solidFill>
                  <a:srgbClr val="000000"/>
                </a:solidFill>
                <a:effectLst/>
                <a:latin typeface="Arial" pitchFamily="34" charset="0"/>
                <a:cs typeface="Arial" pitchFamily="34" charset="0"/>
              </a:rPr>
              <a:t>_____</a:t>
            </a:r>
            <a:r>
              <a:rPr kumimoji="0" lang="es-ES" b="0" i="0" u="none" strike="noStrike" cap="none" normalizeH="0" baseline="0" dirty="0" smtClean="0">
                <a:ln>
                  <a:noFill/>
                </a:ln>
                <a:solidFill>
                  <a:srgbClr val="000000"/>
                </a:solidFill>
                <a:effectLst/>
                <a:latin typeface="Arial" pitchFamily="34" charset="0"/>
                <a:cs typeface="Arial" pitchFamily="34" charset="0"/>
              </a:rPr>
              <a:t>Robert at </a:t>
            </a:r>
            <a:r>
              <a:rPr kumimoji="0" lang="es-ES" b="0" i="0" u="none" strike="noStrike" cap="none" normalizeH="0" baseline="0" dirty="0" err="1" smtClean="0">
                <a:ln>
                  <a:noFill/>
                </a:ln>
                <a:solidFill>
                  <a:srgbClr val="000000"/>
                </a:solidFill>
                <a:effectLst/>
                <a:latin typeface="Arial" pitchFamily="34" charset="0"/>
                <a:cs typeface="Arial" pitchFamily="34" charset="0"/>
              </a:rPr>
              <a:t>school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yesterday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9. </a:t>
            </a:r>
            <a:r>
              <a:rPr kumimoji="0" lang="es-ES" b="0" i="0" u="none" strike="noStrike" cap="none" normalizeH="0" baseline="0" dirty="0" err="1" smtClean="0">
                <a:ln>
                  <a:noFill/>
                </a:ln>
                <a:solidFill>
                  <a:srgbClr val="000000"/>
                </a:solidFill>
                <a:effectLst/>
                <a:latin typeface="Arial" pitchFamily="34" charset="0"/>
                <a:cs typeface="Arial" pitchFamily="34" charset="0"/>
              </a:rPr>
              <a:t>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trains</a:t>
            </a:r>
            <a:r>
              <a:rPr kumimoji="0" lang="es-ES" b="0" i="0" u="sng" strike="noStrike" cap="none" normalizeH="0" baseline="0" dirty="0" smtClean="0">
                <a:ln>
                  <a:noFill/>
                </a:ln>
                <a:solidFill>
                  <a:srgbClr val="000000"/>
                </a:solidFill>
                <a:effectLst/>
                <a:latin typeface="Arial" pitchFamily="34" charset="0"/>
                <a:cs typeface="Arial" pitchFamily="34" charset="0"/>
              </a:rPr>
              <a:t>____</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sng" strike="noStrike" cap="none" normalizeH="0" baseline="0" dirty="0" smtClean="0">
                <a:ln>
                  <a:noFill/>
                </a:ln>
                <a:solidFill>
                  <a:srgbClr val="000000"/>
                </a:solidFill>
                <a:effectLst/>
                <a:latin typeface="Arial" pitchFamily="34" charset="0"/>
                <a:cs typeface="Arial" pitchFamily="34" charset="0"/>
              </a:rPr>
              <a:t>__</a:t>
            </a:r>
            <a:r>
              <a:rPr kumimoji="0" lang="es-ES" b="0" i="0" u="none" strike="noStrike" cap="none" normalizeH="0" baseline="0" dirty="0" smtClean="0">
                <a:ln>
                  <a:noFill/>
                </a:ln>
                <a:solidFill>
                  <a:srgbClr val="000000"/>
                </a:solidFill>
                <a:effectLst/>
                <a:latin typeface="Arial" pitchFamily="34" charset="0"/>
                <a:cs typeface="Arial" pitchFamily="34" charset="0"/>
              </a:rPr>
              <a:t> late </a:t>
            </a:r>
            <a:r>
              <a:rPr kumimoji="0" lang="es-ES" b="0" i="0" u="none" strike="noStrike" cap="none" normalizeH="0" baseline="0" dirty="0" err="1" smtClean="0">
                <a:ln>
                  <a:noFill/>
                </a:ln>
                <a:solidFill>
                  <a:srgbClr val="000000"/>
                </a:solidFill>
                <a:effectLst/>
                <a:latin typeface="Arial" pitchFamily="34" charset="0"/>
                <a:cs typeface="Arial" pitchFamily="34" charset="0"/>
              </a:rPr>
              <a:t>today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10. </a:t>
            </a:r>
            <a:r>
              <a:rPr kumimoji="0" lang="es-ES" b="0" i="0" u="none" strike="noStrike" cap="none" normalizeH="0" baseline="0" dirty="0" err="1" smtClean="0">
                <a:ln>
                  <a:noFill/>
                </a:ln>
                <a:solidFill>
                  <a:srgbClr val="000000"/>
                </a:solidFill>
                <a:effectLst/>
                <a:latin typeface="Arial" pitchFamily="34" charset="0"/>
                <a:cs typeface="Arial" pitchFamily="34" charset="0"/>
              </a:rPr>
              <a:t>Those</a:t>
            </a:r>
            <a:r>
              <a:rPr kumimoji="0" lang="es-ES" b="0" i="0" u="none" strike="noStrike" cap="none" normalizeH="0" baseline="0" dirty="0" smtClean="0">
                <a:ln>
                  <a:noFill/>
                </a:ln>
                <a:solidFill>
                  <a:srgbClr val="000000"/>
                </a:solidFill>
                <a:effectLst/>
                <a:latin typeface="Arial" pitchFamily="34" charset="0"/>
                <a:cs typeface="Arial" pitchFamily="34" charset="0"/>
              </a:rPr>
              <a:t> pizzas </a:t>
            </a:r>
            <a:r>
              <a:rPr kumimoji="0" lang="es-ES" b="0" i="0" u="sng" strike="noStrike" cap="none" normalizeH="0" baseline="0" dirty="0" smtClean="0">
                <a:ln>
                  <a:noFill/>
                </a:ln>
                <a:solidFill>
                  <a:srgbClr val="000000"/>
                </a:solidFill>
                <a:effectLst/>
                <a:latin typeface="Arial" pitchFamily="34" charset="0"/>
                <a:cs typeface="Arial" pitchFamily="34" charset="0"/>
              </a:rPr>
              <a:t>___weren´t_____</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 </a:t>
            </a:r>
            <a:endParaRPr kumimoji="0" lang="es-ES" sz="4800" b="0" i="0" u="none" strike="noStrike" cap="none" normalizeH="0" baseline="0" dirty="0" smtClean="0">
              <a:ln>
                <a:noFill/>
              </a:ln>
              <a:solidFill>
                <a:schemeClr val="tx1"/>
              </a:solidFill>
              <a:effectLst/>
              <a:latin typeface="Arial" pitchFamily="34" charset="0"/>
              <a:cs typeface="Arial" pitchFamily="34" charset="0"/>
            </a:endParaRPr>
          </a:p>
          <a:p>
            <a:endParaRPr lang="es-ES" dirty="0"/>
          </a:p>
        </p:txBody>
      </p:sp>
    </p:spTree>
    <p:controls>
      <mc:AlternateContent xmlns:mc="http://schemas.openxmlformats.org/markup-compatibility/2006">
        <mc:Choice xmlns:v="urn:schemas-microsoft-com:vml" Requires="v">
          <p:control spid="15392" name="DefaultOcx" r:id="rId2" imgW="609480" imgH="228600"/>
        </mc:Choice>
        <mc:Fallback>
          <p:control name="DefaultOcx" r:id="rId2" imgW="609480" imgH="228600">
            <p:pic>
              <p:nvPicPr>
                <p:cNvPr id="0" name="DefaultOcx"/>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3" name="HTMLText1" r:id="rId3" imgW="609480" imgH="228600"/>
        </mc:Choice>
        <mc:Fallback>
          <p:control name="HTMLText1" r:id="rId3" imgW="609480" imgH="228600">
            <p:pic>
              <p:nvPicPr>
                <p:cNvPr id="0" name="HTMLText1"/>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4" name="HTMLText2" r:id="rId4" imgW="609480" imgH="228600"/>
        </mc:Choice>
        <mc:Fallback>
          <p:control name="HTMLText2" r:id="rId4" imgW="609480" imgH="228600">
            <p:pic>
              <p:nvPicPr>
                <p:cNvPr id="0" name="HTMLText2"/>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5" name="HTMLText3" r:id="rId5" imgW="685800" imgH="228600"/>
        </mc:Choice>
        <mc:Fallback>
          <p:control name="HTMLText3" r:id="rId5" imgW="685800" imgH="228600">
            <p:pic>
              <p:nvPicPr>
                <p:cNvPr id="0" name="HTMLText3"/>
                <p:cNvPicPr preferRelativeResize="0">
                  <a:picLocks noChangeArrowheads="1" noChangeShapeType="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6" name="HTMLText4" r:id="rId6" imgW="609480" imgH="228600"/>
        </mc:Choice>
        <mc:Fallback>
          <p:control name="HTMLText4" r:id="rId6" imgW="609480" imgH="228600">
            <p:pic>
              <p:nvPicPr>
                <p:cNvPr id="0" name="HTMLText4"/>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7" name="HTMLText5" r:id="rId7" imgW="609480" imgH="228600"/>
        </mc:Choice>
        <mc:Fallback>
          <p:control name="HTMLText5" r:id="rId7" imgW="609480" imgH="228600">
            <p:pic>
              <p:nvPicPr>
                <p:cNvPr id="0" name="HTMLText5"/>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8" name="HTMLText6" r:id="rId8" imgW="609480" imgH="228600"/>
        </mc:Choice>
        <mc:Fallback>
          <p:control name="HTMLText6" r:id="rId8" imgW="609480" imgH="228600">
            <p:pic>
              <p:nvPicPr>
                <p:cNvPr id="0" name="HTMLText6"/>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399" name="HTMLText7" r:id="rId9" imgW="609480" imgH="228600"/>
        </mc:Choice>
        <mc:Fallback>
          <p:control name="HTMLText7" r:id="rId9" imgW="609480" imgH="228600">
            <p:pic>
              <p:nvPicPr>
                <p:cNvPr id="0" name="HTMLText7"/>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00" name="HTMLText8" r:id="rId10" imgW="609480" imgH="228600"/>
        </mc:Choice>
        <mc:Fallback>
          <p:control name="HTMLText8" r:id="rId10" imgW="609480" imgH="228600">
            <p:pic>
              <p:nvPicPr>
                <p:cNvPr id="0" name="HTMLText8"/>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01" name="HTMLText9" r:id="rId11" imgW="685800" imgH="228600"/>
        </mc:Choice>
        <mc:Fallback>
          <p:control name="HTMLText9" r:id="rId11" imgW="685800" imgH="228600">
            <p:pic>
              <p:nvPicPr>
                <p:cNvPr id="0" name="HTMLText9"/>
                <p:cNvPicPr preferRelativeResize="0">
                  <a:picLocks noChangeArrowheads="1" noChangeShapeType="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7242" y="1357298"/>
            <a:ext cx="8229600" cy="5357850"/>
          </a:xfrm>
        </p:spPr>
        <p:txBody>
          <a:bodyPr>
            <a:normAutofit fontScale="62500" lnSpcReduction="20000"/>
          </a:bodyPr>
          <a:lstStyle/>
          <a:p>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Complete with</a:t>
            </a:r>
            <a:r>
              <a:rPr lang="en-US" dirty="0"/>
              <a:t> </a:t>
            </a:r>
            <a:r>
              <a:rPr lang="en-US" b="1" dirty="0"/>
              <a:t>there</a:t>
            </a:r>
            <a:r>
              <a:rPr lang="en-US" dirty="0"/>
              <a:t> </a:t>
            </a:r>
            <a:r>
              <a:rPr lang="en-US" b="1" dirty="0"/>
              <a:t>was</a:t>
            </a:r>
            <a:r>
              <a:rPr lang="en-US" dirty="0"/>
              <a:t> or </a:t>
            </a:r>
            <a:r>
              <a:rPr lang="en-US" b="1" dirty="0"/>
              <a:t>there</a:t>
            </a:r>
            <a:r>
              <a:rPr lang="en-US" dirty="0"/>
              <a:t> </a:t>
            </a:r>
            <a:r>
              <a:rPr lang="en-US" b="1" dirty="0"/>
              <a:t>were</a:t>
            </a:r>
            <a:r>
              <a:rPr lang="en-US" dirty="0"/>
              <a:t>. </a:t>
            </a:r>
            <a:endParaRPr lang="en-US" dirty="0" smtClean="0"/>
          </a:p>
          <a:p>
            <a:r>
              <a:rPr lang="en-US" u="sng" dirty="0" smtClean="0"/>
              <a:t>___there was____</a:t>
            </a:r>
            <a:r>
              <a:rPr lang="en-US" dirty="0"/>
              <a:t> a bank near my house.  </a:t>
            </a:r>
            <a:endParaRPr lang="en-US" dirty="0" smtClean="0"/>
          </a:p>
          <a:p>
            <a:r>
              <a:rPr lang="en-US" u="sng" dirty="0" smtClean="0"/>
              <a:t>___There </a:t>
            </a:r>
            <a:r>
              <a:rPr lang="en-US" u="sng" dirty="0" err="1" smtClean="0"/>
              <a:t>were____</a:t>
            </a:r>
            <a:r>
              <a:rPr lang="en-US" dirty="0" err="1" smtClean="0"/>
              <a:t>ten</a:t>
            </a:r>
            <a:r>
              <a:rPr lang="en-US" dirty="0" smtClean="0"/>
              <a:t> </a:t>
            </a:r>
            <a:r>
              <a:rPr lang="en-US" dirty="0"/>
              <a:t>children in the park</a:t>
            </a:r>
            <a:r>
              <a:rPr lang="en-US" dirty="0" smtClean="0"/>
              <a:t>.</a:t>
            </a:r>
          </a:p>
          <a:p>
            <a:r>
              <a:rPr lang="en-US" dirty="0" smtClean="0"/>
              <a:t>___</a:t>
            </a:r>
            <a:r>
              <a:rPr lang="en-US" u="sng" dirty="0" smtClean="0"/>
              <a:t>There </a:t>
            </a:r>
            <a:r>
              <a:rPr lang="en-US" u="sng" dirty="0"/>
              <a:t>were</a:t>
            </a:r>
            <a:r>
              <a:rPr lang="en-US" u="sng" dirty="0" smtClean="0"/>
              <a:t>_</a:t>
            </a:r>
            <a:r>
              <a:rPr lang="en-US" dirty="0" smtClean="0"/>
              <a:t> </a:t>
            </a:r>
            <a:r>
              <a:rPr lang="en-US" dirty="0"/>
              <a:t> two kittens in the basket. </a:t>
            </a:r>
            <a:endParaRPr lang="en-US" dirty="0" smtClean="0"/>
          </a:p>
          <a:p>
            <a:r>
              <a:rPr lang="en-US" u="sng" dirty="0" smtClean="0"/>
              <a:t>__there was______</a:t>
            </a:r>
            <a:r>
              <a:rPr lang="en-US" dirty="0"/>
              <a:t> a small shop between the bank and the supermarket. </a:t>
            </a:r>
            <a:endParaRPr lang="en-US" dirty="0" smtClean="0"/>
          </a:p>
          <a:p>
            <a:r>
              <a:rPr lang="en-US" u="sng" dirty="0" smtClean="0"/>
              <a:t>__There were ___</a:t>
            </a:r>
            <a:r>
              <a:rPr lang="en-US" dirty="0"/>
              <a:t> many bottles of milk in the fridge. </a:t>
            </a:r>
            <a:endParaRPr lang="en-US" dirty="0" smtClean="0"/>
          </a:p>
          <a:p>
            <a:r>
              <a:rPr lang="en-US" u="sng" dirty="0" smtClean="0"/>
              <a:t>___there were_____</a:t>
            </a:r>
            <a:r>
              <a:rPr lang="en-US" dirty="0"/>
              <a:t> some pencils on the desk.  </a:t>
            </a:r>
            <a:endParaRPr lang="en-US" dirty="0" smtClean="0"/>
          </a:p>
          <a:p>
            <a:r>
              <a:rPr lang="en-US" u="sng" dirty="0" smtClean="0"/>
              <a:t>___there </a:t>
            </a:r>
            <a:r>
              <a:rPr lang="en-US" u="sng" dirty="0" err="1" smtClean="0"/>
              <a:t>was_____</a:t>
            </a:r>
            <a:r>
              <a:rPr lang="en-US" dirty="0" err="1" smtClean="0"/>
              <a:t>only</a:t>
            </a:r>
            <a:r>
              <a:rPr lang="en-US" dirty="0" smtClean="0"/>
              <a:t> </a:t>
            </a:r>
            <a:r>
              <a:rPr lang="en-US" dirty="0"/>
              <a:t>one book on the table. </a:t>
            </a:r>
            <a:endParaRPr lang="en-US" dirty="0" smtClean="0"/>
          </a:p>
          <a:p>
            <a:r>
              <a:rPr lang="en-US" u="sng" dirty="0" smtClean="0"/>
              <a:t>____there was____</a:t>
            </a:r>
            <a:r>
              <a:rPr lang="en-US" dirty="0"/>
              <a:t> an old man in the street.  </a:t>
            </a:r>
            <a:endParaRPr lang="en-US" dirty="0" smtClean="0"/>
          </a:p>
          <a:p>
            <a:r>
              <a:rPr lang="en-US" u="sng" dirty="0" smtClean="0"/>
              <a:t>_____there </a:t>
            </a:r>
            <a:r>
              <a:rPr lang="en-US" u="sng" dirty="0" err="1" smtClean="0"/>
              <a:t>was___</a:t>
            </a:r>
            <a:r>
              <a:rPr lang="en-US" dirty="0" err="1" smtClean="0"/>
              <a:t>a</a:t>
            </a:r>
            <a:r>
              <a:rPr lang="en-US" dirty="0" smtClean="0"/>
              <a:t> </a:t>
            </a:r>
            <a:r>
              <a:rPr lang="en-US" dirty="0"/>
              <a:t>lot of noise in the classroom.  </a:t>
            </a:r>
            <a:endParaRPr lang="en-US" dirty="0" smtClean="0"/>
          </a:p>
          <a:p>
            <a:r>
              <a:rPr lang="en-US" u="sng" dirty="0" smtClean="0"/>
              <a:t>___there </a:t>
            </a:r>
            <a:r>
              <a:rPr lang="en-US" u="sng" dirty="0" err="1" smtClean="0"/>
              <a:t>was_____</a:t>
            </a:r>
            <a:r>
              <a:rPr lang="en-US" dirty="0" err="1" smtClean="0"/>
              <a:t>a</a:t>
            </a:r>
            <a:r>
              <a:rPr lang="en-US" dirty="0" smtClean="0"/>
              <a:t> </a:t>
            </a:r>
            <a:r>
              <a:rPr lang="en-US" dirty="0"/>
              <a:t>huge crocodile in the river.</a:t>
            </a:r>
          </a:p>
        </p:txBody>
      </p:sp>
      <p:graphicFrame>
        <p:nvGraphicFramePr>
          <p:cNvPr id="5" name="4 Tabla"/>
          <p:cNvGraphicFramePr>
            <a:graphicFrameLocks noGrp="1"/>
          </p:cNvGraphicFramePr>
          <p:nvPr/>
        </p:nvGraphicFramePr>
        <p:xfrm>
          <a:off x="714348" y="142852"/>
          <a:ext cx="7000924" cy="2786082"/>
        </p:xfrm>
        <a:graphic>
          <a:graphicData uri="http://schemas.openxmlformats.org/drawingml/2006/table">
            <a:tbl>
              <a:tblPr firstRow="1" bandRow="1">
                <a:tableStyleId>{5C22544A-7EE6-4342-B048-85BDC9FD1C3A}</a:tableStyleId>
              </a:tblPr>
              <a:tblGrid>
                <a:gridCol w="3500462"/>
                <a:gridCol w="3500462"/>
              </a:tblGrid>
              <a:tr h="750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was</a:t>
                      </a:r>
                      <a:endParaRPr lang="en-U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were</a:t>
                      </a:r>
                      <a:endParaRPr lang="en-US" dirty="0" smtClean="0"/>
                    </a:p>
                    <a:p>
                      <a:endParaRPr lang="es-ES" dirty="0"/>
                    </a:p>
                  </a:txBody>
                  <a:tcPr/>
                </a:tc>
              </a:tr>
              <a:tr h="2035983">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was</a:t>
                      </a:r>
                      <a:r>
                        <a:rPr lang="es-ES_tradnl" dirty="0" smtClean="0"/>
                        <a:t> a </a:t>
                      </a:r>
                      <a:r>
                        <a:rPr lang="es-ES_tradnl" dirty="0" err="1" smtClean="0"/>
                        <a:t>giraffe</a:t>
                      </a:r>
                      <a:r>
                        <a:rPr lang="es-ES_tradnl" dirty="0" smtClean="0"/>
                        <a:t> at </a:t>
                      </a:r>
                      <a:r>
                        <a:rPr lang="es-ES_tradnl" dirty="0" err="1" smtClean="0"/>
                        <a:t>the</a:t>
                      </a:r>
                      <a:r>
                        <a:rPr lang="es-ES_tradnl" dirty="0" smtClean="0"/>
                        <a:t> zoo</a:t>
                      </a:r>
                      <a:endParaRPr lang="es-ES" dirty="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were</a:t>
                      </a:r>
                      <a:r>
                        <a:rPr lang="es-ES_tradnl" dirty="0" smtClean="0"/>
                        <a:t> </a:t>
                      </a:r>
                      <a:r>
                        <a:rPr lang="es-ES_tradnl" dirty="0" err="1" smtClean="0"/>
                        <a:t>many</a:t>
                      </a:r>
                      <a:r>
                        <a:rPr lang="es-ES_tradnl" dirty="0" smtClean="0"/>
                        <a:t> </a:t>
                      </a:r>
                      <a:r>
                        <a:rPr lang="es-ES_tradnl" dirty="0" err="1" smtClean="0"/>
                        <a:t>kids</a:t>
                      </a:r>
                      <a:r>
                        <a:rPr lang="es-ES_tradnl" dirty="0" smtClean="0"/>
                        <a:t> in</a:t>
                      </a:r>
                      <a:r>
                        <a:rPr lang="es-ES_tradnl" baseline="0" dirty="0" smtClean="0"/>
                        <a:t> </a:t>
                      </a:r>
                      <a:r>
                        <a:rPr lang="es-ES_tradnl" dirty="0" err="1" smtClean="0"/>
                        <a:t>the</a:t>
                      </a:r>
                      <a:r>
                        <a:rPr lang="es-ES_tradnl" dirty="0" smtClean="0"/>
                        <a:t> </a:t>
                      </a:r>
                      <a:r>
                        <a:rPr lang="es-ES_tradnl" dirty="0" err="1" smtClean="0"/>
                        <a:t>park</a:t>
                      </a:r>
                      <a:endParaRPr lang="es-ES" dirty="0"/>
                    </a:p>
                  </a:txBody>
                  <a:tcPr/>
                </a:tc>
              </a:tr>
            </a:tbl>
          </a:graphicData>
        </a:graphic>
      </p:graphicFrame>
      <p:pic>
        <p:nvPicPr>
          <p:cNvPr id="7" name="Picture 4"/>
          <p:cNvPicPr>
            <a:picLocks noChangeAspect="1" noChangeArrowheads="1"/>
          </p:cNvPicPr>
          <p:nvPr/>
        </p:nvPicPr>
        <p:blipFill>
          <a:blip r:embed="rId2"/>
          <a:srcRect l="6483" t="17024" r="12075" b="19440"/>
          <a:stretch>
            <a:fillRect/>
          </a:stretch>
        </p:blipFill>
        <p:spPr bwMode="auto">
          <a:xfrm>
            <a:off x="4572000" y="928670"/>
            <a:ext cx="2786082" cy="1592047"/>
          </a:xfrm>
          <a:prstGeom prst="rect">
            <a:avLst/>
          </a:prstGeom>
          <a:noFill/>
          <a:ln w="9525">
            <a:noFill/>
            <a:miter lim="800000"/>
            <a:headEnd/>
            <a:tailEnd/>
          </a:ln>
        </p:spPr>
      </p:pic>
      <p:pic>
        <p:nvPicPr>
          <p:cNvPr id="8" name="Picture 10" descr="http://t0.gstatic.com/images?q=tbn:ANd9GcRnr16j-pzP069Zh4yvxxPqiw9O88q3B-o3ZSrNUMqIm4RayVdr"/>
          <p:cNvPicPr>
            <a:picLocks noChangeAspect="1" noChangeArrowheads="1"/>
          </p:cNvPicPr>
          <p:nvPr/>
        </p:nvPicPr>
        <p:blipFill>
          <a:blip r:embed="rId3"/>
          <a:srcRect/>
          <a:stretch>
            <a:fillRect/>
          </a:stretch>
        </p:blipFill>
        <p:spPr bwMode="auto">
          <a:xfrm>
            <a:off x="1643042" y="973802"/>
            <a:ext cx="1214446" cy="15979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06" y="1195219"/>
            <a:ext cx="9012852" cy="3785652"/>
          </a:xfrm>
          <a:prstGeom prst="rect">
            <a:avLst/>
          </a:prstGeom>
          <a:noFill/>
        </p:spPr>
        <p:txBody>
          <a:bodyPr wrap="none" rtlCol="0">
            <a:spAutoFit/>
          </a:bodyPr>
          <a:lstStyle/>
          <a:p>
            <a:pPr algn="ctr"/>
            <a:r>
              <a:rPr lang="es-ES_tradnl" sz="4400" b="1" dirty="0" err="1" smtClean="0">
                <a:solidFill>
                  <a:srgbClr val="00B050"/>
                </a:solidFill>
              </a:rPr>
              <a:t>M</a:t>
            </a:r>
            <a:r>
              <a:rPr lang="es-ES_tradnl" sz="4400" b="1" dirty="0" err="1" smtClean="0">
                <a:solidFill>
                  <a:schemeClr val="accent4">
                    <a:lumMod val="75000"/>
                  </a:schemeClr>
                </a:solidFill>
              </a:rPr>
              <a:t>e</a:t>
            </a:r>
            <a:r>
              <a:rPr lang="es-ES_tradnl" sz="4400" b="1" dirty="0" err="1" smtClean="0">
                <a:solidFill>
                  <a:schemeClr val="accent6">
                    <a:lumMod val="75000"/>
                  </a:schemeClr>
                </a:solidFill>
              </a:rPr>
              <a:t>m</a:t>
            </a:r>
            <a:r>
              <a:rPr lang="es-ES_tradnl" sz="4400" b="1" dirty="0" err="1" smtClean="0">
                <a:solidFill>
                  <a:schemeClr val="accent5">
                    <a:lumMod val="60000"/>
                    <a:lumOff val="40000"/>
                  </a:schemeClr>
                </a:solidFill>
              </a:rPr>
              <a:t>o</a:t>
            </a:r>
            <a:r>
              <a:rPr lang="es-ES_tradnl" sz="4400" b="1" dirty="0" err="1" smtClean="0">
                <a:solidFill>
                  <a:srgbClr val="FFFF00"/>
                </a:solidFill>
              </a:rPr>
              <a:t>r</a:t>
            </a:r>
            <a:r>
              <a:rPr lang="es-ES_tradnl" sz="4400" b="1" dirty="0" err="1" smtClean="0">
                <a:solidFill>
                  <a:srgbClr val="FF0000"/>
                </a:solidFill>
              </a:rPr>
              <a:t>y</a:t>
            </a:r>
            <a:r>
              <a:rPr lang="es-ES_tradnl" sz="4400" b="1" dirty="0" smtClean="0">
                <a:solidFill>
                  <a:srgbClr val="FF0000"/>
                </a:solidFill>
              </a:rPr>
              <a:t> </a:t>
            </a:r>
            <a:r>
              <a:rPr lang="es-ES_tradnl" sz="4400" b="1" dirty="0" smtClean="0"/>
              <a:t> </a:t>
            </a:r>
            <a:r>
              <a:rPr lang="es-ES_tradnl" sz="4400" b="1" dirty="0" err="1" smtClean="0">
                <a:solidFill>
                  <a:schemeClr val="accent5">
                    <a:lumMod val="75000"/>
                  </a:schemeClr>
                </a:solidFill>
              </a:rPr>
              <a:t>G</a:t>
            </a:r>
            <a:r>
              <a:rPr lang="es-ES_tradnl" sz="4400" b="1" dirty="0" err="1" smtClean="0">
                <a:solidFill>
                  <a:srgbClr val="92D050"/>
                </a:solidFill>
              </a:rPr>
              <a:t>a</a:t>
            </a:r>
            <a:r>
              <a:rPr lang="es-ES_tradnl" sz="4400" b="1" dirty="0" err="1" smtClean="0">
                <a:solidFill>
                  <a:srgbClr val="FF00FF"/>
                </a:solidFill>
              </a:rPr>
              <a:t>m</a:t>
            </a:r>
            <a:r>
              <a:rPr lang="es-ES_tradnl" sz="4400" b="1" dirty="0" err="1" smtClean="0">
                <a:solidFill>
                  <a:srgbClr val="00FF00"/>
                </a:solidFill>
              </a:rPr>
              <a:t>e</a:t>
            </a:r>
            <a:endParaRPr lang="es-ES_tradnl" sz="4400" b="1" dirty="0" smtClean="0">
              <a:solidFill>
                <a:srgbClr val="00FF00"/>
              </a:solidFill>
            </a:endParaRPr>
          </a:p>
          <a:p>
            <a:pPr algn="ctr"/>
            <a:endParaRPr lang="es-ES_tradnl" sz="2800" dirty="0" smtClean="0"/>
          </a:p>
          <a:p>
            <a:pPr algn="ctr"/>
            <a:endParaRPr lang="es-ES_tradnl" sz="2800" dirty="0" smtClean="0"/>
          </a:p>
          <a:p>
            <a:pPr algn="ctr"/>
            <a:r>
              <a:rPr lang="es-ES_tradnl" sz="2800" dirty="0" err="1" smtClean="0"/>
              <a:t>You</a:t>
            </a:r>
            <a:r>
              <a:rPr lang="es-ES_tradnl" sz="2800" dirty="0" smtClean="0"/>
              <a:t> </a:t>
            </a:r>
            <a:r>
              <a:rPr lang="es-ES_tradnl" sz="2800" dirty="0" err="1" smtClean="0"/>
              <a:t>have</a:t>
            </a:r>
            <a:r>
              <a:rPr lang="es-ES_tradnl" sz="2800" dirty="0" smtClean="0"/>
              <a:t> </a:t>
            </a:r>
            <a:r>
              <a:rPr lang="es-ES_tradnl" sz="2800" dirty="0" err="1" smtClean="0"/>
              <a:t>two</a:t>
            </a:r>
            <a:r>
              <a:rPr lang="es-ES_tradnl" sz="2800" dirty="0" smtClean="0"/>
              <a:t> minutes </a:t>
            </a:r>
            <a:r>
              <a:rPr lang="es-ES_tradnl" sz="2800" dirty="0" err="1" smtClean="0"/>
              <a:t>to</a:t>
            </a:r>
            <a:r>
              <a:rPr lang="es-ES_tradnl" sz="2800" dirty="0" smtClean="0"/>
              <a:t> look  </a:t>
            </a:r>
            <a:r>
              <a:rPr lang="es-ES_tradnl" sz="2800" dirty="0" err="1" smtClean="0"/>
              <a:t>the</a:t>
            </a:r>
            <a:r>
              <a:rPr lang="es-ES_tradnl" sz="2800" dirty="0" smtClean="0"/>
              <a:t> </a:t>
            </a:r>
            <a:r>
              <a:rPr lang="es-ES_tradnl" sz="2800" dirty="0" err="1" smtClean="0"/>
              <a:t>following</a:t>
            </a:r>
            <a:r>
              <a:rPr lang="es-ES_tradnl" sz="2800" dirty="0" smtClean="0"/>
              <a:t> </a:t>
            </a:r>
            <a:r>
              <a:rPr lang="es-ES_tradnl" sz="2800" dirty="0" err="1" smtClean="0"/>
              <a:t>pictures</a:t>
            </a:r>
            <a:endParaRPr lang="es-ES_tradnl" sz="2800" dirty="0" smtClean="0"/>
          </a:p>
          <a:p>
            <a:pPr algn="ctr"/>
            <a:endParaRPr lang="es-ES_tradnl" sz="2800" dirty="0" smtClean="0"/>
          </a:p>
          <a:p>
            <a:pPr algn="ctr"/>
            <a:r>
              <a:rPr lang="es-ES_tradnl" sz="2800" dirty="0" smtClean="0"/>
              <a:t>Use </a:t>
            </a:r>
            <a:r>
              <a:rPr lang="es-ES_tradnl" sz="2800" dirty="0" err="1" smtClean="0"/>
              <a:t>was</a:t>
            </a:r>
            <a:r>
              <a:rPr lang="es-ES_tradnl" sz="2800" dirty="0" smtClean="0"/>
              <a:t> and </a:t>
            </a:r>
            <a:r>
              <a:rPr lang="es-ES_tradnl" sz="2800" dirty="0" err="1" smtClean="0"/>
              <a:t>were</a:t>
            </a:r>
            <a:r>
              <a:rPr lang="es-ES_tradnl" sz="2800" dirty="0" smtClean="0"/>
              <a:t> </a:t>
            </a:r>
            <a:r>
              <a:rPr lang="es-ES_tradnl" sz="2800" dirty="0" err="1" smtClean="0"/>
              <a:t>to</a:t>
            </a:r>
            <a:r>
              <a:rPr lang="es-ES_tradnl" sz="2800" dirty="0" smtClean="0"/>
              <a:t> </a:t>
            </a:r>
            <a:r>
              <a:rPr lang="es-ES_tradnl" sz="2800" dirty="0" err="1" smtClean="0"/>
              <a:t>mention</a:t>
            </a:r>
            <a:r>
              <a:rPr lang="es-ES_tradnl" sz="2800" dirty="0" smtClean="0"/>
              <a:t> </a:t>
            </a:r>
            <a:r>
              <a:rPr lang="es-ES_tradnl" sz="2800" dirty="0" err="1" smtClean="0"/>
              <a:t>how</a:t>
            </a:r>
            <a:r>
              <a:rPr lang="es-ES_tradnl" sz="2800" dirty="0" smtClean="0"/>
              <a:t> </a:t>
            </a:r>
            <a:r>
              <a:rPr lang="es-ES_tradnl" sz="2800" dirty="0" err="1" smtClean="0"/>
              <a:t>many</a:t>
            </a:r>
            <a:r>
              <a:rPr lang="es-ES_tradnl" sz="2800" dirty="0" smtClean="0"/>
              <a:t> </a:t>
            </a:r>
            <a:r>
              <a:rPr lang="es-ES_tradnl" sz="2800" dirty="0" err="1" smtClean="0"/>
              <a:t>you</a:t>
            </a:r>
            <a:r>
              <a:rPr lang="es-ES_tradnl" sz="2800" dirty="0" smtClean="0"/>
              <a:t> can </a:t>
            </a:r>
            <a:r>
              <a:rPr lang="es-ES_tradnl" sz="2800" dirty="0" err="1" smtClean="0"/>
              <a:t>remember</a:t>
            </a:r>
            <a:r>
              <a:rPr lang="es-ES_tradnl" sz="2800" dirty="0" smtClean="0"/>
              <a:t>.</a:t>
            </a:r>
          </a:p>
          <a:p>
            <a:pPr algn="ctr"/>
            <a:endParaRPr lang="es-ES_tradnl" sz="2800" dirty="0" smtClean="0"/>
          </a:p>
          <a:p>
            <a:pPr algn="ctr"/>
            <a:endParaRPr lang="es-E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AutoShape 8"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66" name="AutoShape 10"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68" name="Picture 12" descr="http://www.petscareblog.com/wp-content/uploads/2011/03/kucing.jpg"/>
          <p:cNvPicPr>
            <a:picLocks noChangeAspect="1" noChangeArrowheads="1"/>
          </p:cNvPicPr>
          <p:nvPr/>
        </p:nvPicPr>
        <p:blipFill>
          <a:blip r:embed="rId2" cstate="print"/>
          <a:srcRect/>
          <a:stretch>
            <a:fillRect/>
          </a:stretch>
        </p:blipFill>
        <p:spPr bwMode="auto">
          <a:xfrm>
            <a:off x="71438" y="5143512"/>
            <a:ext cx="1428728" cy="1214446"/>
          </a:xfrm>
          <a:prstGeom prst="rect">
            <a:avLst/>
          </a:prstGeom>
          <a:noFill/>
        </p:spPr>
      </p:pic>
      <p:pic>
        <p:nvPicPr>
          <p:cNvPr id="19470" name="Picture 14" descr="http://t2.gstatic.com/images?q=tbn:ANd9GcTttDEmv9nIanPvlog2gGnRphljN3fPIxGGJvAPhUlv-wBV7e8l"/>
          <p:cNvPicPr>
            <a:picLocks noChangeAspect="1" noChangeArrowheads="1"/>
          </p:cNvPicPr>
          <p:nvPr/>
        </p:nvPicPr>
        <p:blipFill>
          <a:blip r:embed="rId3"/>
          <a:srcRect/>
          <a:stretch>
            <a:fillRect/>
          </a:stretch>
        </p:blipFill>
        <p:spPr bwMode="auto">
          <a:xfrm>
            <a:off x="4500562" y="1928802"/>
            <a:ext cx="1357322" cy="1357322"/>
          </a:xfrm>
          <a:prstGeom prst="rect">
            <a:avLst/>
          </a:prstGeom>
          <a:noFill/>
        </p:spPr>
      </p:pic>
      <p:pic>
        <p:nvPicPr>
          <p:cNvPr id="19472" name="Picture 16" descr="http://t0.gstatic.com/images?q=tbn:ANd9GcSz4EyN-w3rskHkmRIH5KuyNeLBYvkPzxqATGJTSveMq0osn8CT"/>
          <p:cNvPicPr>
            <a:picLocks noChangeAspect="1" noChangeArrowheads="1"/>
          </p:cNvPicPr>
          <p:nvPr/>
        </p:nvPicPr>
        <p:blipFill>
          <a:blip r:embed="rId4"/>
          <a:srcRect/>
          <a:stretch>
            <a:fillRect/>
          </a:stretch>
        </p:blipFill>
        <p:spPr bwMode="auto">
          <a:xfrm>
            <a:off x="5991966" y="214314"/>
            <a:ext cx="1366116" cy="1500174"/>
          </a:xfrm>
          <a:prstGeom prst="rect">
            <a:avLst/>
          </a:prstGeom>
          <a:noFill/>
        </p:spPr>
      </p:pic>
      <p:pic>
        <p:nvPicPr>
          <p:cNvPr id="19474" name="Picture 18" descr="http://t0.gstatic.com/images?q=tbn:ANd9GcQ8826KiL2vMdFxGphZWeMQScirVDapNcJJt0KAJVjhqwU1DKMsnA"/>
          <p:cNvPicPr>
            <a:picLocks noChangeAspect="1" noChangeArrowheads="1"/>
          </p:cNvPicPr>
          <p:nvPr/>
        </p:nvPicPr>
        <p:blipFill>
          <a:blip r:embed="rId5"/>
          <a:srcRect/>
          <a:stretch>
            <a:fillRect/>
          </a:stretch>
        </p:blipFill>
        <p:spPr bwMode="auto">
          <a:xfrm>
            <a:off x="2950285" y="5000636"/>
            <a:ext cx="1478839" cy="1428760"/>
          </a:xfrm>
          <a:prstGeom prst="rect">
            <a:avLst/>
          </a:prstGeom>
          <a:noFill/>
        </p:spPr>
      </p:pic>
      <p:pic>
        <p:nvPicPr>
          <p:cNvPr id="19476" name="Picture 20" descr="http://t3.gstatic.com/images?q=tbn:ANd9GcSz9eMKzSoqjDEfOdOYXRghUZAesQCzwHASqXf3Ur-EIfCr3kAvRg"/>
          <p:cNvPicPr>
            <a:picLocks noChangeAspect="1" noChangeArrowheads="1"/>
          </p:cNvPicPr>
          <p:nvPr/>
        </p:nvPicPr>
        <p:blipFill>
          <a:blip r:embed="rId6"/>
          <a:srcRect/>
          <a:stretch>
            <a:fillRect/>
          </a:stretch>
        </p:blipFill>
        <p:spPr bwMode="auto">
          <a:xfrm>
            <a:off x="7643834" y="285728"/>
            <a:ext cx="1000132" cy="1400185"/>
          </a:xfrm>
          <a:prstGeom prst="rect">
            <a:avLst/>
          </a:prstGeom>
          <a:noFill/>
        </p:spPr>
      </p:pic>
      <p:pic>
        <p:nvPicPr>
          <p:cNvPr id="19478" name="Picture 22" descr="http://t2.gstatic.com/images?q=tbn:ANd9GcTBTJvmQOFPNs-bYq29N0vZG2qViDin1imB3xgqiq17bOnkPZEYIA"/>
          <p:cNvPicPr>
            <a:picLocks noChangeAspect="1" noChangeArrowheads="1"/>
          </p:cNvPicPr>
          <p:nvPr/>
        </p:nvPicPr>
        <p:blipFill>
          <a:blip r:embed="rId7"/>
          <a:srcRect/>
          <a:stretch>
            <a:fillRect/>
          </a:stretch>
        </p:blipFill>
        <p:spPr bwMode="auto">
          <a:xfrm>
            <a:off x="4512302" y="357166"/>
            <a:ext cx="1345582" cy="1214446"/>
          </a:xfrm>
          <a:prstGeom prst="rect">
            <a:avLst/>
          </a:prstGeom>
          <a:noFill/>
        </p:spPr>
      </p:pic>
      <p:sp>
        <p:nvSpPr>
          <p:cNvPr id="19480" name="AutoShape 24"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2" name="AutoShape 26"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4" name="AutoShape 28"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86" name="Picture 30" descr="http://livinglifewithraandfms.files.wordpress.com/2009/08/501407glasses.jpg"/>
          <p:cNvPicPr>
            <a:picLocks noChangeAspect="1" noChangeArrowheads="1"/>
          </p:cNvPicPr>
          <p:nvPr/>
        </p:nvPicPr>
        <p:blipFill>
          <a:blip r:embed="rId8" cstate="print"/>
          <a:srcRect/>
          <a:stretch>
            <a:fillRect/>
          </a:stretch>
        </p:blipFill>
        <p:spPr bwMode="auto">
          <a:xfrm>
            <a:off x="4714876" y="5072074"/>
            <a:ext cx="1285884" cy="1285884"/>
          </a:xfrm>
          <a:prstGeom prst="rect">
            <a:avLst/>
          </a:prstGeom>
          <a:noFill/>
        </p:spPr>
      </p:pic>
      <p:pic>
        <p:nvPicPr>
          <p:cNvPr id="19488" name="Picture 32" descr="http://t3.gstatic.com/images?q=tbn:ANd9GcR-72hHDvbkSgijOeOaYhwQEUcv_dmdHX89MxgD7-PtPuBa__PA"/>
          <p:cNvPicPr>
            <a:picLocks noChangeAspect="1" noChangeArrowheads="1"/>
          </p:cNvPicPr>
          <p:nvPr/>
        </p:nvPicPr>
        <p:blipFill>
          <a:blip r:embed="rId9"/>
          <a:srcRect/>
          <a:stretch>
            <a:fillRect/>
          </a:stretch>
        </p:blipFill>
        <p:spPr bwMode="auto">
          <a:xfrm>
            <a:off x="7434013" y="2071678"/>
            <a:ext cx="1424267" cy="857256"/>
          </a:xfrm>
          <a:prstGeom prst="rect">
            <a:avLst/>
          </a:prstGeom>
          <a:noFill/>
        </p:spPr>
      </p:pic>
      <p:sp>
        <p:nvSpPr>
          <p:cNvPr id="19490" name="AutoShape 34" descr="data:image/jpeg;base64,/9j/4AAQSkZJRgABAQAAAQABAAD/2wCEAAkGBhQSEBIUEhIUFBUUFBQUFBQVFBQUFhQSFRAYFBUUFBQXHSYeFxokGRQUIC8gIycpLC0sFx4xNTAqNSYrLCkBCQoKDgwOGg8PGiwkHyUsKTUvLCwuLCwtMCw1NS0sLCwuLCwpLCwsLCwsLyksLCkpLCwpLCksLCksLCw0KSwsKf/AABEIAOEA4QMBIgACEQEDEQH/xAAcAAEAAQUBAQAAAAAAAAAAAAAAAQIEBQYHAwj/xABIEAACAgACBwQFCAYGCwAAAAAAAQIDBBEFBhIhMUFRBxNhgSIycZGhFCNCUmJygpJDsbLBwvAzY3ODotEVJCVEdKOzw9Lh8f/EABsBAQACAwEBAAAAAAAAAAAAAAADBAECBQYH/8QAMBEBAAIBAgQCCQQDAQAAAAAAAAECAwQRBRIhMUGxExQiQlFSYZHRMnGBoVPB4UP/2gAMAwEAAhEDEQA/AO4gAAAAAAAAAAAAAAAAAAAAAAAAAAAAAAAAAAAAAAAAAAAQBIIAEggASCABIIAEgjMZgSCMxmBIIAEggASCABIIAEggkAAAAAAAAAQSQAAAAAACz0npinDQ277YVR6zklm+iXGT8EaZrv2pQw21Thtm25ZqUuNdT6PL15L6q3Lm+RxjSuk7cRY7L7JWTf0pPPJdEuEV4LJFrFprXjeekNJvEdHZ9Ids+Cg2q3Ox/W2JRj8VtP3GBxPbI55qFtVXTOuWfvnu+ByaxFtYhl0cT2tMfb8Nq3+jqeI1qxdqzWMsa61yjFf4EjFYjSWLf+9Yh/39v/kc+qxM63nCUovwbX/02HROtubUb0suG2ll5yX70cjNpM2PrWebzWa3rPgzK0zjY+rjMUv76xr3NtF/hNfdJ18MS7F0trhL4qKl8T3owamlKLTTWaaeaa8Ge60Z4HO9dtVJyRLKaM7Y74vLE4WEl9amTg/yTzT/ADI3bQmvmExWShbsTf6O1d3LPos90n91s5q9E+B4W6DT4xXuJa8R+LScUT2dyzByPQ2seKwmSU3bWv0djbyX2J8Y/FeB0PQOtVOKWUXs2JelVLdJdWvrLxXnkdHFqceXtPVDak1ZkAFhoAAASQSAAAAAAAAAIJIAAAAzlPaB2jOe1hsHLKO+Nt0eMuThU+UesufLq8n2ja2v0sJRLJtZXzXJP9FF9WvWfTdzeXOp6O2Y8DoafBH67/whvae0MBYi3sL7FxyZYzOhM7oaw8bEeE0XE0eUokFoTQtpQI7ouNgrVZHybt+ZkNXdP2YWW70q2/SrfxcX9GXwfM6toq+vEVxsqe1F+TT5xkuT8DjsYGa1Z1gnhLVKPpQlkrK890l1XSS5Pye45HEeFenrN8X6/P8A63pm5ek9nVvkXgRLAmQ0fiYXVxsrltRms0/1prk09zXIuO6PDzM1nae65uwNmjixv0Y01KLcZRecZJtOL6prgbXKg8LMIbVyzEs7vfVTXHvLFhsQ0rtlyrnuSuiuPsmuaXFb1zS244trzhHDuJxbjKMpbMo7mmsmmmuDTRv2oOuKxtLjZkr68lZFfSXBWxXR81yfg0ep0Wp9LSIt3a5dPMUjJXs2sAF9UCSCQAAAAAAAABBJAAwWt+n/AJLQ3H+lszhUvtZb5tdI8fbkuZnWcwxuKeOx0pJ51wfd19NhPfL8Tzfsy6E2GkWtvPaGtp2WmhNW5WPalm23m28222822+vEr1i0Qq48OR0jRujo1wSSNV18ilDyZYjNNrteXaHHNJLezGTMlpJ+kzGyOjHZB4qGUuJW0MjWYb7qFErUSpRK1E2irWZQolSiVKJWokkQ0mWx6ka0PC27E38zY1tfYlwVi/U/BeB11LPf/ORwFI6V2caxbcPk1j9KCbqfWtcYe2PLw9h5Tj3DItHrOOOvvfn8/da0+X3JbrslLiVzkks20l1byXvYi01mnmuq3r3njpoutK7Qf0Mfvy/ZX+ZqWjNJTwt8L6vWg964KcH60JeDX7nyNl1zu2sS1yhGMfN+k/2jWbqi7p8no9tnoMGKJwRWfGPN3vRGlIYiiu6t5xsipLPiusX4p5p+KLw5R2U6f7u+WFm/QtznV4WpZzivvRWf4H1OrnqMWSMlYtDzmfFOK81kJIJJEAAAAAAAAAQSQBr+vGlu4wVjTynZlVDrnPc2vFR2n5GuahYRZ59Cz7V9J/6xRTyhB2v705OEfcoS/Me+pekVBLNl+tJjBv8AFFvvZ0c5z2g4zijbMdp+MYN58jlGteltuT3kWnxzzbtrz0ahjZZsspIuL5Zs8Wjr7KyjIlIqyKlEzEG6FErSJSK4xNmsyhRK4wKq68y9poMte7wrw5dYW2VNkJ1vKcGnF9Muq581l4l1ThyuWH3/AM8txQ12b0eGdvHo6XDtNGbPEW7R1lZaTx1l8nK6cpvx4L2Lgl7DwwWkbaJbVVkq3nybSftXB+aL27DmPvqPITWOz6Hj5Zry7dPgzOH0u8RKTn/SNuT5KXVrp7D0sga1VY4SUlyZtWakk1zWfvObqMcY53r2lXzYoxzG3Zje9lVOFkN065RnH70ZZryzWR9AaL0hG+mq2Hq2QjNeySzy8uHkcFxMDqPZTjdvA7De+m2cPwyysj+215HU4dl33q8/xTF7MXbmSQSddwgAAAAAAAAhkkMDg/aDj9vSmI6QcK1+GuOfxcjx0dpbZ+ll73+osNcLP9o4z/iLfhLIxsbxfiN9uSsREQ72HguOaxe9pmZ6/BtuL04pL15P8OX8RrWNvcn63w/9ni8QW87MyH1zN4T5LNeF6eO9d/5lROPiFAIuqazWdXm+aU8cP0se5C37od2zIdweMqzWdVn+efulpodLP/nH2eEK/E94UCES5ria+t5/nn7pJ4fpf8dfsqpw3i/h/kX9WHPGlF/UjaNXn+aVa+g00e5CqFZKr/nzPWCPRQF82TJG1p3R49PixW5qV2lZ21GLxVJnrIZmLxkCtaF/Dfqwdi5Ge0Zcu5jnyzXubMLfEy+Fq2a4rw+L3kF8VcsbWVeN622mwVtTbeZ8f2nf/Su62PVee43jsgt9LFx/sZr/AJkX+pHO8Sjc+xJPv8b07uheGe3aTaXTRjvvWXmZ4rbU0nHesfvDrRJBJ1FYAAAAAAAAIkSQB86a9VbOk8Yv66UvzJT/AIjCJm4druC2NJylytqqn5pOt/8ATXvNM2jnXja0vbaTJzYKz9ITtEZlIzMJZnqqTL7CyMei5omGdt4ZaMUW9sCa7iqzgYlikbSt0i4rPDM9q2aLMrukvqmY6qRe1TNoVrwva2eqLeuZs+p+g/lFu1JfN15OXSUuMY/vfh7Sasc07KOa8Y6zayJ6mX9xG2KUnJZuC3TS5bnuk8um/wAGapjtHWqWy6rM+ndzz92R3cE9sES5GLil6T7Ub/0+ev8AQlkZ/OwlDLJ7MllJprNbnvS4F1Yjfu0nA5SqtXNOEvavSj8HL3GgWPiVrU5Z2cPiWty6rJvk7R2hj8UdA7EsL83i7PrWVw/JCUv+6jnmMnxOwdlGA7vRlTfG2dlvk5bMX+WESfDHVX00dW4EkElleAAAAAAAACCSAOYdt2ic6sPiEvUk6pv7Ni2ot+ClFr8ZyPM+mNZtCrF4S+h7u8g1F/VmvShLykovyPmi2qUJShNbMoycZRfFSi8mn7GmVM1eu70PC82+OaT4KWxmMiCF1ZsqTK4s80VRMJKWXVVp796WGeRXG00larXdd7RVCRaK0rjaapuRkYTLmq4xcLS5w7lKSjFOTk0klvbbeSSXXMRKG9Gf0Rg532wrrWcpPyS5yfglvOy6J0ZHD1Rrhwit75yk+Mn4tmG1J1UWDpznk7rEnN/VXFVxfRc3zfsRsp0cVOWN57vG8Q1UZr8tP0x/f1AATOa17XzC7eBsfODjNeUsn8JM5DdLcdx07Tt4W+PWqz9h5HBsTaVc0e0oamPaiVnZRK2cK4etZOMI/enJRXxZ9GaPwcaaq6oerXCMI/djFRXwRyDsp0L3+OlfJehhlmvG6acY+6O2/wAp2clxRtCfBXau4SQSSrAAAAAAAAAQSQAOKdseq3c3rF1r0L3lblwjcluf4kvfF9TtZZaZ0TXiqLKbVnCyLi+q6SXRp5NPqka2rzRsnwZpxXi0Pl1SIbL/AFk0BZgcTOi3jHfGSW6yD9Wa9vwaa5GM2inMbPR1yxaN4e0WVpnhGR6xkazCfHd6oNFKkV5kcr1LoJzIyKqq3KSjFNybSSSbbb4JJcWazC7W8PSve93F8ur6I7N2d6h/Joq/ER+ekvRg/wBFF9ftte5bup5dnvZysNs4jExTue+EHk1T4vrPx5cup0AuYcO3tWeV4rxOMm+HDPTxn4/SPp5+YAFp50ADYFtpN5UW/wBnP9hnzniLHJqMU5Sk1GMVvbbaSSXVtpHeNc9JdzgMTP8AqpRX3p+gvjI0Lsm1T72z5bavQg2sOmvWnwdvilvS8c3yRFevNaIV8tOe0Q37UrVz5Fg66nltv07Wudsstr2pborwijOgEqeI2CSCQyAAAAAAAAEEkAAABrOvepUNI4fZeULYZumzL1ZNb4y6weSzXsfFHzrpLR9mHtnTdBwsg8pRfwafNNb01xPrA1bXnUKnSNW/5u6C+auSza+xNfSg3y5cVlz0vTmWsGonH0ns+cMz0hMuNP6v34K51Yitwlv2ZcYWRz9auX0l8VzSMepleay61M8T1hfxkVqR5YDCWWvKquVj+ym/e+CN71d7M5TylirNiO75uDUpvwlP1Y+WZrGK1u0LXrmPHG9pazofQ9uKsVdEHOT3vkor60pPdFeLO0aldn9WBSsllZiGt8/owz4xqT4fe4vw4GQ0Pg6cPWq6IRrj0XFvrJ8ZPxbZkleWaYIr1nu5Or4lfPHJXpXz/f8AC8UydstlcT3xLs5a52yNstneUSxSXMbC6lYeVmIyMbidLRit7R4Yaq3EPPfCv6z3OS+wv3v4m3L8WGO1g0bLSM68Mm1RCSsxM1uzST2KIP60m830ST5o3DD0RhCMIRUYxSjGK3JRSySS6ZCjDxhFRiskuX88WehobAADISQSAAAAAAAAAIJIAAAAAALTSWiasRBwvqhbB/RnFSWfVZ8H4o0nSXZLSntYWNS+xZBNfhmlmvNP2nQQGd5cixeDxGF3WUSjFfSitqv80Ny88hhdY11Ou5GL0hqxhb99uHrk/rbOzL80cn8TfmYaXh9YV1L+vT66l3d2Y4RvOLur8I2tr/GpHi+zCr6OJxC9vdP+AzzwxsrWnl1IlrBHqV19mtS44jEPzrX8BeYbUHCx9aM7Pv2SfwjkhzQbMPbrRHPJPN9FvfkuJc4bDYq/hDu4/Ws9H3R9b4I2jB6MqpWVVUK/uxUc/a1vZdGOc2YfAaswhlKxu2a35y9VP7MOHvzMwAa77sgAMAAABJBIAAAAAAAAAgkAQCQBAJAEAkAQCQBAJAEAkAQCQBAJAEAkAQCQBBIAAAAAAAAAAAAAAAAAAAAAAAAAAAAAAAAAAAAAAAAAAAAAAAAAAAAAAAAAAAAAAAAAAAAAAAAAAAAAAAAAAAAAAB//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92" name="Picture 36" descr="http://brookeramey.files.wordpress.com/2011/05/beach-ball-544_610.gif"/>
          <p:cNvPicPr>
            <a:picLocks noChangeAspect="1" noChangeArrowheads="1"/>
          </p:cNvPicPr>
          <p:nvPr/>
        </p:nvPicPr>
        <p:blipFill>
          <a:blip r:embed="rId10"/>
          <a:srcRect/>
          <a:stretch>
            <a:fillRect/>
          </a:stretch>
        </p:blipFill>
        <p:spPr bwMode="auto">
          <a:xfrm>
            <a:off x="7358082" y="3143248"/>
            <a:ext cx="1500198" cy="1500198"/>
          </a:xfrm>
          <a:prstGeom prst="rect">
            <a:avLst/>
          </a:prstGeom>
          <a:noFill/>
        </p:spPr>
      </p:pic>
      <p:pic>
        <p:nvPicPr>
          <p:cNvPr id="19494" name="Picture 38" descr="http://t3.gstatic.com/images?q=tbn:ANd9GcTLlgXWZVa3pJ84wNqrE3qA3qrb3zCYhfZ0WrTzQiPVh3ntjVxWbg"/>
          <p:cNvPicPr>
            <a:picLocks noChangeAspect="1" noChangeArrowheads="1"/>
          </p:cNvPicPr>
          <p:nvPr/>
        </p:nvPicPr>
        <p:blipFill>
          <a:blip r:embed="rId11"/>
          <a:srcRect/>
          <a:stretch>
            <a:fillRect/>
          </a:stretch>
        </p:blipFill>
        <p:spPr bwMode="auto">
          <a:xfrm>
            <a:off x="1643042" y="5286388"/>
            <a:ext cx="1071570" cy="1071570"/>
          </a:xfrm>
          <a:prstGeom prst="rect">
            <a:avLst/>
          </a:prstGeom>
          <a:noFill/>
        </p:spPr>
      </p:pic>
      <p:pic>
        <p:nvPicPr>
          <p:cNvPr id="19496" name="Picture 40" descr="http://images.productwiki.com/upload/images/spalding_cross_traxxion_official_nba_game_ball.jpg"/>
          <p:cNvPicPr>
            <a:picLocks noChangeAspect="1" noChangeArrowheads="1"/>
          </p:cNvPicPr>
          <p:nvPr/>
        </p:nvPicPr>
        <p:blipFill>
          <a:blip r:embed="rId12" cstate="print"/>
          <a:srcRect/>
          <a:stretch>
            <a:fillRect/>
          </a:stretch>
        </p:blipFill>
        <p:spPr bwMode="auto">
          <a:xfrm>
            <a:off x="6062712" y="1990754"/>
            <a:ext cx="1223932" cy="1223932"/>
          </a:xfrm>
          <a:prstGeom prst="rect">
            <a:avLst/>
          </a:prstGeom>
          <a:noFill/>
        </p:spPr>
      </p:pic>
      <p:pic>
        <p:nvPicPr>
          <p:cNvPr id="19498" name="Picture 42" descr="http://t1.gstatic.com/images?q=tbn:ANd9GcRDrWc51AAY_zQcgwNsK6Hq7TKq_cq1KFCHlpM2D1NaAPX64B_1xQ"/>
          <p:cNvPicPr>
            <a:picLocks noChangeAspect="1" noChangeArrowheads="1"/>
          </p:cNvPicPr>
          <p:nvPr/>
        </p:nvPicPr>
        <p:blipFill>
          <a:blip r:embed="rId13"/>
          <a:srcRect/>
          <a:stretch>
            <a:fillRect/>
          </a:stretch>
        </p:blipFill>
        <p:spPr bwMode="auto">
          <a:xfrm>
            <a:off x="6215997" y="3231866"/>
            <a:ext cx="999209" cy="1411580"/>
          </a:xfrm>
          <a:prstGeom prst="rect">
            <a:avLst/>
          </a:prstGeom>
          <a:noFill/>
        </p:spPr>
      </p:pic>
      <p:pic>
        <p:nvPicPr>
          <p:cNvPr id="19500" name="Picture 44" descr="http://t3.gstatic.com/images?q=tbn:ANd9GcTdY9SScmfCf0BWwmVGvCGi1ZM-7ieQyzybqXn7Nl8hjzySOPb1"/>
          <p:cNvPicPr>
            <a:picLocks noChangeAspect="1" noChangeArrowheads="1"/>
          </p:cNvPicPr>
          <p:nvPr/>
        </p:nvPicPr>
        <p:blipFill>
          <a:blip r:embed="rId14"/>
          <a:srcRect/>
          <a:stretch>
            <a:fillRect/>
          </a:stretch>
        </p:blipFill>
        <p:spPr bwMode="auto">
          <a:xfrm>
            <a:off x="4445256" y="3500438"/>
            <a:ext cx="1555504" cy="1071570"/>
          </a:xfrm>
          <a:prstGeom prst="rect">
            <a:avLst/>
          </a:prstGeom>
          <a:noFill/>
        </p:spPr>
      </p:pic>
      <p:pic>
        <p:nvPicPr>
          <p:cNvPr id="19502" name="Picture 46" descr="http://t0.gstatic.com/images?q=tbn:ANd9GcS5UToQQ1CXhRNcz69zCja1Va8ijA_9AYXNM0ujb9BQSXHc0fjE"/>
          <p:cNvPicPr>
            <a:picLocks noChangeAspect="1" noChangeArrowheads="1"/>
          </p:cNvPicPr>
          <p:nvPr/>
        </p:nvPicPr>
        <p:blipFill>
          <a:blip r:embed="rId15"/>
          <a:srcRect/>
          <a:stretch>
            <a:fillRect/>
          </a:stretch>
        </p:blipFill>
        <p:spPr bwMode="auto">
          <a:xfrm>
            <a:off x="6215085" y="4786322"/>
            <a:ext cx="1214435" cy="1762117"/>
          </a:xfrm>
          <a:prstGeom prst="rect">
            <a:avLst/>
          </a:prstGeom>
          <a:noFill/>
        </p:spPr>
      </p:pic>
      <p:pic>
        <p:nvPicPr>
          <p:cNvPr id="19504" name="Picture 48" descr="http://t1.gstatic.com/images?q=tbn:ANd9GcSUKk9bx9mg3B75FdU6MKGOjMqR4qDZ1Swol2fzLfakMsM5yZVM6Q"/>
          <p:cNvPicPr>
            <a:picLocks noChangeAspect="1" noChangeArrowheads="1"/>
          </p:cNvPicPr>
          <p:nvPr/>
        </p:nvPicPr>
        <p:blipFill>
          <a:blip r:embed="rId16"/>
          <a:srcRect/>
          <a:stretch>
            <a:fillRect/>
          </a:stretch>
        </p:blipFill>
        <p:spPr bwMode="auto">
          <a:xfrm>
            <a:off x="285720" y="428604"/>
            <a:ext cx="857256" cy="785818"/>
          </a:xfrm>
          <a:prstGeom prst="rect">
            <a:avLst/>
          </a:prstGeom>
          <a:noFill/>
        </p:spPr>
      </p:pic>
      <p:pic>
        <p:nvPicPr>
          <p:cNvPr id="19506" name="Picture 50" descr="http://t3.gstatic.com/images?q=tbn:ANd9GcSrtte5IsbhmJG8eugqehiMpubZnE4PQz6JMnNTu9KqqlcCPZnb"/>
          <p:cNvPicPr>
            <a:picLocks noChangeAspect="1" noChangeArrowheads="1"/>
          </p:cNvPicPr>
          <p:nvPr/>
        </p:nvPicPr>
        <p:blipFill>
          <a:blip r:embed="rId17"/>
          <a:srcRect/>
          <a:stretch>
            <a:fillRect/>
          </a:stretch>
        </p:blipFill>
        <p:spPr bwMode="auto">
          <a:xfrm>
            <a:off x="3128952" y="3643313"/>
            <a:ext cx="1228734" cy="1023945"/>
          </a:xfrm>
          <a:prstGeom prst="rect">
            <a:avLst/>
          </a:prstGeom>
          <a:noFill/>
        </p:spPr>
      </p:pic>
      <p:sp>
        <p:nvSpPr>
          <p:cNvPr id="19508" name="AutoShape 52" descr="data:image/jpeg;base64,/9j/4AAQSkZJRgABAQAAAQABAAD/2wCEAAkGBhIREBISEhQUEBEWFBUQFBQUEg8UFBUQFBAVFBUVFRQXHCYeFxojGRQVHy8gIycpLCwsFR4xNTAqNSYrLCkBCQoKDgwOFw8PFykcHBwpKSkpKSwsKSkpLCkpKSkpKSwpKSkpKywpKSkpKSwsLCwpLCkpLCkpKTUsLCkpKSwsKf/AABEIAOEA4AMBIgACEQEDEQH/xAAcAAEAAQUBAQAAAAAAAAAAAAAABAECAwUHBgj/xAA/EAACAQICBgcGBAMIAwAAAAAAAQIDEQQhBQYSMUFRBxMiYXGBkTJCobHB8FJy0eEUU4IjM0NiosLi8RUXk//EABoBAQADAQEBAAAAAAAAAAAAAAABAgMEBQb/xAAjEQEAAgICAgICAwAAAAAAAAAAAQIDEQQhEzESUSJBFDJh/9oADAMBAAIRAxEAPwDuIAAAAAAAAAAAAAAAAAAAAAAAAAAAAAAAAAAAAAAAAAAAAAAAAAAAAAAAAAAAAAUbDZ4bT+uTltQovZgpWc1vlbfblFu3ivEyyZa443ZE2iHuHMjYjS1GHtVIRz2bbSvflZHL6+PnNpznJu7lnJt3fHu4Ee/j++ZyTzfqGfkdWw2maFSWzCpGUs3ZPOyGkdKQo7N85Sdoxyu+LfglmcywmE26kINtOUklbuTbb8Ej1mj9WZ3cpycns7Cbb7MOSuXpnveOqrRaZ/TYVNbaai3sTvdLddZ83wyJ+jtLKsrxjK3PKydlk+/PcQqeq1P3nK/c7fE2eBwEKMNiCaV28883vNqeTf5el0kAG4AAAAAAAAAAAAAAAAAAAUZUowNLpbWulQnsNOc+Kjbs+N+PcecxevdaT/s4wpxX4u09/PJfA0ONqPak27tyeb3t3IOIqO9lw4d/HzPIycnJM9Tpz2vLd6S1rrVouMp7MWmmoLZTT334v1NPWnsrv3pW+LMNNbLbk7PgrXd+bXDzsXbTfC27OWbvztuOa15t3aVJmZ9q06Td5PK+av4l0als169xfDD8c5PvubPRmhJVpKMVv3u2SXNlYmZnVSI+mXUHAyqYt1WuzSi83zknFJfFnTEQtEaKjh6apxz4tvjJ72Tj2+Pi8dNT7dNY1AADdYAAAAAAAAAAAAxYjERhFynJRit7bsgMoPJaS6R8NSbUNqq+7sx9Xn8DQ4jpWqe5Sgl37Uvk0Vm0Q6KcbJf1DpZQ5hS6WKt84Un3duL9bm1wnSrRllOnKL42kn8yIyVaW4Wesb+KzB9I9SWKjSlRgqcqnVq05bcY9a6fWSvk1ePBcVme+OF6dxlJ46rXw+1s1FGvay2o1YvtW4Wbz8Zdx1vBa24SpGL6+lFyipbMpqLTavazJiWN8cxrpuSjIX/ncN/Ppf8A0h+pD0nrFTjTbp1IS4bSknGPi0JtERtn8Z+nidadHKFareWxDbcr2u3tJSaiuOba8izR2gcRiVejSVGm37dRtNrue+3gj0GHxujoWqVJRxFXftuE5dr/ACRatl3ZmbEdINKL7NObXOTjH4Zs4v40TO7Sr4LTPUMGE6N45dZWlLmoRjFX455/I2tHUfCR92T8Zy+hAodItFu0ouPhJP5pG80fp+hW9iefJ5Py4PyN64cX6iEzhmvurBR1Sw0d0W875zk0bShhowVoJRXJIy3BrWla+o0rqAAF0gAAAAAAAAAAAGr1h05DCUJVZ8Mor8UrZIERtg1m1ppYKntT7U37EE833vku845p7XGtiptzllwinaKXcjU6waw1MTVlUnJtt+SXBLku40/X3MrWe3xOLWO7e20/jiRQ0yo747RpYmWLMZs9ivGrLfrSFCp7S6t9yvYx1sJGXsTi+XaS+e41CSt95GWEHl37vArMw3pxLR1W3SSqcotPajtJ/iVmuOa5r5Gxpww8ryqVVF522dp+HDka7C6MlUezHN2+2bmlqBXdtyy5/Qne+nLlwVxX3a+pQ6s6C9iorWSvsyvxbdvP4E7Fay0XTpUoRnsQ3ptLbn+KT9SRV6O6kYri1va3NZWsuD3kavqNWSTttXV01b0I3pF8eHLETN0GrrLP3UocLp3fqRqunK3Gc1xzd/QnYjUyuuHes/UsWp9dJtRUkuCedrcET8pkrj48ddIcNNz4tSXekTsFp53vG8H45GtraKlF5ppZpXXFPMiu6uuP0I/1acGO3Truq2vyuqdd5blLkdAhNNJp3TzTR8w0MW4yWeR2Do/1ocrUKjun7DfPl5nRS++peHzeF4/yq6AADV5QAAAAAAAAAAKHC+k7W14jESpwd6VNuEbPJtb5ebXokdd1s0n/AA+DrVE7SUXGP55dlfO/kfNOOrXm/EiXXxqbtthnVL6byI1zJB8DG0Pdw20lwkZXOyREjIyyqX8lYymHo47JEJXZsMJBzeys+Nu5GqpSJmGrWkmuWZSXbW/T1mqaiqjfG179x0HDVU7HKMFpTq22t9ja6L1mqOoo3VnlndL/AKFZ08jmYLZLzaHT+ui0WvZtwPO0NIpe8n4PIkLSN1vL728rxzCbioI11Gr7XC31vb5EPG6XSvnws+C57zzmM1lauk+Xkrb+97iIt26K4LWrtl1uqwttLK+9rml9+h4idW7beXgbLSumOtst1rvnmzSvj3ZlnfipNKxtfFqzPRas6RcWlfOLuvmebuiZoyq4zUuF7FoVzRFqzD6R0NpFV6EKi4rP8yyZOPGdHWOUqcqd/wDOvk/oezR0RO4fKZK/G0wAAlmAAAAAAAA8D0v41xwtOmvem5vwhH9ZfA4NXlmdm6Zqn90uUJP1l/xOMVSsvQ43VViL0WIqikvSxyzRMqMEGZlIxl347LtoyQqWMLZXrMkuV/jYrp0xk0lxr5CNfinZkaEsvveWuQ0tN2yWlZr3n6/QkUtYKkfeb8zR7RVvlu7xplPxn3Db4nTEpq18vu7ZBliXzI+2/QpTmr3eaJ0iLRHTJKoWKWZa2NvK3mWhSZhcmTcHG+a3XIG83ejqdolpct79adE6NcQ41Yrg7r1R1I5BqVPZr0/zJ/E6+jTH6eByo/PYADRygAAAAAAAOW9Mce1T/J/vZxvERzO19L1L+6fDYa/1fucYxMSkz29Dj/1RkVSKxRUrL0KToiXoJF2yUl0Vso5F1sgoFJy4FZbRdWL8i24CYTOQRddsviy9IllOVHki0kSpXL6eFRO2cXRoxZeoE2NIKjmRs8kmDo3VrZt7+Ru8JSy+9xDw1LI2uFjZESwtbcvR6qU/7Wl+dHXTmOomH2qyfJ/udORtj9PJ5M7uAA0cwAAAAAAADw/SlhtqjSlyco+tv0OI6QwubyPofXbA9bg584tTXlk/mcM0nQab+8zG/t3caenm50WhGJOqK5j6pFdu+ssKWRVIydSXbJEy1iVFEo6ZVlWVW2okgoFyiVsTEImyxxv3IKJkijJGBKu2OMTNGJXZRdFEIla0ZaVMojPSiETKTRj2fM2WHpbvvMwYeldG1wVDNBjMvcdH+DspS5fN/bPamo1YwPVYeN/al2357jbnRWNQ8rJbdpkABZmAAAAAAAAxYiipwlF7pJx9UcN1l0c4VJJrNNpndrHO+kbRNp9YllJf6lvKXjp0YLatpyOrAxbFifi6VmRGjF6dWOxSxkaLbENYlY4lWiriUsFlRslQBVby9RLYoy2CFEiqRcV48wgiiZhqd2RacczaYKn+wUmemwwdP4Hp9VdEOrVjfd7T8EafR+EvY6bqxozqqSk1aU7PwjwX1L1jcuLNf4w3EY2KgG7zwAAAAAAAAAADV6x6M6/Dzj7yW1HxS3eaNoUEpiddvnXS9DZm0amR7/pK0J1NfaS7E7zj437S8n80eAqo55jT1cdtxElyhapFUyHRErZFRIWIX2FUhYJA2vSKxKFwVlVF8UWIviyVZlmo7zd6PpbjTYdZnptG0L28kQztL0+q+jOsqRT9ldqX5Vw82dESNLqto/q6W0/ann/St36m7Oisah5WW3ysAAszAAAAAAAAAAAAAHnde9B/xWEmoq9SF6kObsu1HzXxSOA4jefT7OFdJ+rf8JituKtRrXnC26M79uHq7rufcUtH7dXHvr8XjVIvTMDkXqZlL0KslyqMe0XKRDRfcrEtuXRBtemVLUXBEyIuRRsugiVU/R1O7Peaq6LdWpGPBZyfJcfvvPI6Fw13f08TsWquh+opXkrVJZvmo8ETWNy5M99Rpu4xsklkll5FQDd54AAAAAAAAAAAAAGOpXUd7L2aDTWFqy9m9gJ1fTlOPE8vrjVo47DToSspe3Tl+CqvZfhvT7mzXYvR9bkzV16FRb0/iNJjrty2unCUoTVpRey1yaLOuPT6z6PVRqVnGolba5rlL9Tx+Iw9SOTi/FZozmjtpn+0qOKRnhVTNTTw05PJPzyJscI0sr35/sR45aRyo/aapl6ma7ZqLhcr1dR8LEfCV/5FPtsVWRf1qNWsDUfBkilorEcIuXqPHJHJpKdGaJWEoOckkrtu1l9DHgdV8bUaSotLm/2Oian9HtanKNSpk1nuHwlS+euunpNS9TlRjGrWS6zfGGT2e985fI9iY6FPZikZDWI08+1ptO5AASqAAAAAAAAAAAAABRxKgDFLDRfAwz0bB8ESwBqa2rdGW+EX5IiVdSMLLfSi/wClHoQB5d9HuD/lR9Cn/rvBfyl8T1IA8xHo9wS/wo/EkU9SMGv8GHob8Aaqlq1ho7qUF/TEl09GUo7oRX9MSUALI0UtyS8i6xUAAAAAAAAAAAAAAAAAAAAAAAAAAAAAAAAAAAAAAAAAAAAAAAAAAAB//9k="/>
          <p:cNvSpPr>
            <a:spLocks noChangeAspect="1" noChangeArrowheads="1"/>
          </p:cNvSpPr>
          <p:nvPr/>
        </p:nvSpPr>
        <p:spPr bwMode="auto">
          <a:xfrm>
            <a:off x="63500" y="-1028700"/>
            <a:ext cx="2133600"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510" name="Picture 54" descr="http://www.esferabit.com/wp-content/uploads/2012/05/apple-full2.jpg"/>
          <p:cNvPicPr>
            <a:picLocks noChangeAspect="1" noChangeArrowheads="1"/>
          </p:cNvPicPr>
          <p:nvPr/>
        </p:nvPicPr>
        <p:blipFill>
          <a:blip r:embed="rId18"/>
          <a:srcRect/>
          <a:stretch>
            <a:fillRect/>
          </a:stretch>
        </p:blipFill>
        <p:spPr bwMode="auto">
          <a:xfrm>
            <a:off x="7286644" y="4643446"/>
            <a:ext cx="1785950" cy="1801480"/>
          </a:xfrm>
          <a:prstGeom prst="rect">
            <a:avLst/>
          </a:prstGeom>
          <a:noFill/>
        </p:spPr>
      </p:pic>
      <p:pic>
        <p:nvPicPr>
          <p:cNvPr id="29698" name="Picture 2" descr="http://t0.gstatic.com/images?q=tbn:ANd9GcSDEm72z4ytVspZ1Te8a6xsXoyAT_wRExW1pjeb_7NqMZfDy7u7"/>
          <p:cNvPicPr>
            <a:picLocks noChangeAspect="1" noChangeArrowheads="1"/>
          </p:cNvPicPr>
          <p:nvPr/>
        </p:nvPicPr>
        <p:blipFill>
          <a:blip r:embed="rId19"/>
          <a:srcRect/>
          <a:stretch>
            <a:fillRect/>
          </a:stretch>
        </p:blipFill>
        <p:spPr bwMode="auto">
          <a:xfrm>
            <a:off x="0" y="1500174"/>
            <a:ext cx="1241798" cy="1214446"/>
          </a:xfrm>
          <a:prstGeom prst="rect">
            <a:avLst/>
          </a:prstGeom>
          <a:noFill/>
        </p:spPr>
      </p:pic>
      <p:sp>
        <p:nvSpPr>
          <p:cNvPr id="29700" name="AutoShape 4"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9702" name="AutoShape 6"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9704" name="Picture 8" descr="http://flamsele.info/img.php?fl=b4l4t4v5y2w2v2w584i4t5a4i5q5g5k4h524r2o47474r5m5c4p2g5j4g4u2b4q454q5v534g474v2358424m4o4o4p4q4i5w5m424c3j455y4m3j4l4z3"/>
          <p:cNvPicPr>
            <a:picLocks noChangeAspect="1" noChangeArrowheads="1"/>
          </p:cNvPicPr>
          <p:nvPr/>
        </p:nvPicPr>
        <p:blipFill>
          <a:blip r:embed="rId20"/>
          <a:srcRect/>
          <a:stretch>
            <a:fillRect/>
          </a:stretch>
        </p:blipFill>
        <p:spPr bwMode="auto">
          <a:xfrm>
            <a:off x="3000364" y="357166"/>
            <a:ext cx="1285884" cy="1285884"/>
          </a:xfrm>
          <a:prstGeom prst="rect">
            <a:avLst/>
          </a:prstGeom>
          <a:noFill/>
        </p:spPr>
      </p:pic>
      <p:pic>
        <p:nvPicPr>
          <p:cNvPr id="29706" name="Picture 10" descr="http://t0.gstatic.com/images?q=tbn:ANd9GcRnr16j-pzP069Zh4yvxxPqiw9O88q3B-o3ZSrNUMqIm4RayVdr"/>
          <p:cNvPicPr>
            <a:picLocks noChangeAspect="1" noChangeArrowheads="1"/>
          </p:cNvPicPr>
          <p:nvPr/>
        </p:nvPicPr>
        <p:blipFill>
          <a:blip r:embed="rId21"/>
          <a:srcRect/>
          <a:stretch>
            <a:fillRect/>
          </a:stretch>
        </p:blipFill>
        <p:spPr bwMode="auto">
          <a:xfrm>
            <a:off x="71406" y="3071810"/>
            <a:ext cx="1357322" cy="1785935"/>
          </a:xfrm>
          <a:prstGeom prst="rect">
            <a:avLst/>
          </a:prstGeom>
          <a:noFill/>
        </p:spPr>
      </p:pic>
      <p:pic>
        <p:nvPicPr>
          <p:cNvPr id="29708" name="Picture 12" descr="http://t3.gstatic.com/images?q=tbn:ANd9GcTYuag_PVDsobMsg3fZlYIcT53nbXyzBFOusdfPENI4mkU5T4GJ"/>
          <p:cNvPicPr>
            <a:picLocks noChangeAspect="1" noChangeArrowheads="1"/>
          </p:cNvPicPr>
          <p:nvPr/>
        </p:nvPicPr>
        <p:blipFill>
          <a:blip r:embed="rId22"/>
          <a:srcRect/>
          <a:stretch>
            <a:fillRect/>
          </a:stretch>
        </p:blipFill>
        <p:spPr bwMode="auto">
          <a:xfrm>
            <a:off x="2857488" y="2071678"/>
            <a:ext cx="1659204" cy="1143008"/>
          </a:xfrm>
          <a:prstGeom prst="rect">
            <a:avLst/>
          </a:prstGeom>
          <a:noFill/>
        </p:spPr>
      </p:pic>
      <p:pic>
        <p:nvPicPr>
          <p:cNvPr id="29710" name="Picture 14" descr="http://t0.gstatic.com/images?q=tbn:ANd9GcTI90NkAP8JJ7lLCaIFPj6bUVZg0VCEcli7Hed2ptigD1g1Cx7X8Q"/>
          <p:cNvPicPr>
            <a:picLocks noChangeAspect="1" noChangeArrowheads="1"/>
          </p:cNvPicPr>
          <p:nvPr/>
        </p:nvPicPr>
        <p:blipFill>
          <a:blip r:embed="rId23"/>
          <a:srcRect/>
          <a:stretch>
            <a:fillRect/>
          </a:stretch>
        </p:blipFill>
        <p:spPr bwMode="auto">
          <a:xfrm>
            <a:off x="1500166" y="214290"/>
            <a:ext cx="1361274" cy="1500198"/>
          </a:xfrm>
          <a:prstGeom prst="rect">
            <a:avLst/>
          </a:prstGeom>
          <a:noFill/>
        </p:spPr>
      </p:pic>
      <p:pic>
        <p:nvPicPr>
          <p:cNvPr id="29712" name="Picture 16" descr="http://t1.gstatic.com/images?q=tbn:ANd9GcQrCfZ8TTgQDuboHng_GpysHd6RdT2u07Eq74ZyhYPH0GufnRy1"/>
          <p:cNvPicPr>
            <a:picLocks noChangeAspect="1" noChangeArrowheads="1"/>
          </p:cNvPicPr>
          <p:nvPr/>
        </p:nvPicPr>
        <p:blipFill>
          <a:blip r:embed="rId24"/>
          <a:srcRect/>
          <a:stretch>
            <a:fillRect/>
          </a:stretch>
        </p:blipFill>
        <p:spPr bwMode="auto">
          <a:xfrm>
            <a:off x="1357290" y="2000240"/>
            <a:ext cx="1443304" cy="1081086"/>
          </a:xfrm>
          <a:prstGeom prst="rect">
            <a:avLst/>
          </a:prstGeom>
          <a:noFill/>
        </p:spPr>
      </p:pic>
      <p:pic>
        <p:nvPicPr>
          <p:cNvPr id="29714" name="Picture 18" descr="http://t2.gstatic.com/images?q=tbn:ANd9GcSzMoOeGKoM9bHwyw0rfC3WCPCJdHLlBqWpt4RrTgXlaN07EIC9"/>
          <p:cNvPicPr>
            <a:picLocks noChangeAspect="1" noChangeArrowheads="1"/>
          </p:cNvPicPr>
          <p:nvPr/>
        </p:nvPicPr>
        <p:blipFill>
          <a:blip r:embed="rId25"/>
          <a:srcRect/>
          <a:stretch>
            <a:fillRect/>
          </a:stretch>
        </p:blipFill>
        <p:spPr bwMode="auto">
          <a:xfrm>
            <a:off x="1500166" y="3429000"/>
            <a:ext cx="1357322" cy="14287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http://htmlimg1.scribdassets.com/5x8nwddznk2sp0g/images/2-035c87cc2e.jpg"/>
          <p:cNvPicPr/>
          <p:nvPr/>
        </p:nvPicPr>
        <p:blipFill>
          <a:blip r:embed="rId2"/>
          <a:srcRect l="2332" t="2094" r="77674" b="63350"/>
          <a:stretch>
            <a:fillRect/>
          </a:stretch>
        </p:blipFill>
        <p:spPr bwMode="auto">
          <a:xfrm>
            <a:off x="5715008" y="71414"/>
            <a:ext cx="2786082" cy="2643182"/>
          </a:xfrm>
          <a:prstGeom prst="rect">
            <a:avLst/>
          </a:prstGeom>
          <a:noFill/>
          <a:ln w="9525">
            <a:noFill/>
            <a:miter lim="800000"/>
            <a:headEnd/>
            <a:tailEnd/>
          </a:ln>
        </p:spPr>
      </p:pic>
      <p:sp>
        <p:nvSpPr>
          <p:cNvPr id="39938" name="Rectangle 2"/>
          <p:cNvSpPr>
            <a:spLocks noChangeArrowheads="1"/>
          </p:cNvSpPr>
          <p:nvPr/>
        </p:nvSpPr>
        <p:spPr bwMode="auto">
          <a:xfrm>
            <a:off x="357158" y="474061"/>
            <a:ext cx="821537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rPr>
              <a:t>V. Choose the correct verb.</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Charles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born on February 12, 1809. He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[was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a British naturalist who became famous for histories  of evolution and natural selection. In South America, Darwin found that fossils of extinct animals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similar to modern species. Many people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strongly opposed to the idea of evolution because it conflicted with their religious beliefs. Throughout his life,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reserved, thorough, hardworking scholar. When Albert Einstein [was were] young, his parents worried about him. Einstein's parents [was were]concerned that Albert was "slow." Albert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terrible student who didn't want to attend classes regularly and take exams. Einstein's best-known  work, the theory of relativity,</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[was 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published in 1905.Unfortunately, the theory of relativity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used to create the atomic bomb.</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err="1" smtClean="0"/>
              <a:t>Draw</a:t>
            </a:r>
            <a:r>
              <a:rPr lang="es-ES_tradnl" dirty="0" smtClean="0"/>
              <a:t> and </a:t>
            </a:r>
            <a:r>
              <a:rPr lang="es-ES_tradnl" dirty="0" err="1" smtClean="0"/>
              <a:t>write</a:t>
            </a:r>
            <a:r>
              <a:rPr lang="es-ES_tradnl" dirty="0" smtClean="0"/>
              <a:t> a </a:t>
            </a:r>
            <a:r>
              <a:rPr lang="es-ES_tradnl" dirty="0" err="1" smtClean="0"/>
              <a:t>famous</a:t>
            </a:r>
            <a:r>
              <a:rPr lang="es-ES_tradnl" dirty="0" smtClean="0"/>
              <a:t> </a:t>
            </a:r>
            <a:r>
              <a:rPr lang="es-ES_tradnl" dirty="0" err="1" smtClean="0"/>
              <a:t>person´s</a:t>
            </a:r>
            <a:r>
              <a:rPr lang="es-ES_tradnl" dirty="0" smtClean="0"/>
              <a:t> </a:t>
            </a:r>
            <a:r>
              <a:rPr lang="es-ES_tradnl" dirty="0" err="1" smtClean="0"/>
              <a:t>biography</a:t>
            </a:r>
            <a:endParaRPr lang="es-ES" dirty="0"/>
          </a:p>
        </p:txBody>
      </p:sp>
      <p:sp>
        <p:nvSpPr>
          <p:cNvPr id="10" name="9 CuadroTexto"/>
          <p:cNvSpPr txBox="1"/>
          <p:nvPr/>
        </p:nvSpPr>
        <p:spPr>
          <a:xfrm>
            <a:off x="6500826" y="6060064"/>
            <a:ext cx="2021579" cy="646331"/>
          </a:xfrm>
          <a:prstGeom prst="rect">
            <a:avLst/>
          </a:prstGeom>
          <a:noFill/>
        </p:spPr>
        <p:txBody>
          <a:bodyPr wrap="none" rtlCol="0">
            <a:spAutoFit/>
          </a:bodyPr>
          <a:lstStyle/>
          <a:p>
            <a:r>
              <a:rPr lang="es-ES_tradnl" dirty="0" err="1" smtClean="0"/>
              <a:t>Work</a:t>
            </a:r>
            <a:r>
              <a:rPr lang="es-ES_tradnl" dirty="0" smtClean="0"/>
              <a:t> in </a:t>
            </a:r>
            <a:r>
              <a:rPr lang="es-ES_tradnl" dirty="0" err="1" smtClean="0"/>
              <a:t>groups</a:t>
            </a:r>
            <a:r>
              <a:rPr lang="es-ES_tradnl" dirty="0" smtClean="0"/>
              <a:t> of 3</a:t>
            </a:r>
          </a:p>
          <a:p>
            <a:r>
              <a:rPr lang="es-ES_tradnl" dirty="0" smtClean="0"/>
              <a:t>15 </a:t>
            </a:r>
            <a:r>
              <a:rPr lang="es-ES_tradnl" dirty="0" err="1" smtClean="0"/>
              <a:t>lines</a:t>
            </a:r>
            <a:r>
              <a:rPr lang="es-ES_tradnl" dirty="0" smtClean="0"/>
              <a:t> min.</a:t>
            </a:r>
            <a:endParaRPr lang="es-ES" dirty="0"/>
          </a:p>
        </p:txBody>
      </p:sp>
      <p:sp>
        <p:nvSpPr>
          <p:cNvPr id="3" name="2 Rectángulo"/>
          <p:cNvSpPr/>
          <p:nvPr/>
        </p:nvSpPr>
        <p:spPr>
          <a:xfrm>
            <a:off x="971600" y="2060848"/>
            <a:ext cx="6768752" cy="29523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dirty="0"/>
              <a:t>Nelson Mandela was born in 1918 in the village of </a:t>
            </a:r>
            <a:r>
              <a:rPr lang="en-US" dirty="0" err="1"/>
              <a:t>Mvezo</a:t>
            </a:r>
            <a:r>
              <a:rPr lang="en-US" dirty="0"/>
              <a:t> in South Africa. His father, </a:t>
            </a:r>
            <a:r>
              <a:rPr lang="en-US" dirty="0" err="1"/>
              <a:t>Gadla</a:t>
            </a:r>
            <a:r>
              <a:rPr lang="en-US" dirty="0"/>
              <a:t> Henry </a:t>
            </a:r>
            <a:r>
              <a:rPr lang="en-US" dirty="0" err="1"/>
              <a:t>Mphakanyiswa</a:t>
            </a:r>
            <a:r>
              <a:rPr lang="en-US" dirty="0"/>
              <a:t>, was an important man. He worked for the King and was the chief of the village. Nelson´s mother was called </a:t>
            </a:r>
            <a:r>
              <a:rPr lang="en-US" dirty="0" err="1"/>
              <a:t>Nosekeni</a:t>
            </a:r>
            <a:r>
              <a:rPr lang="en-US" dirty="0"/>
              <a:t> </a:t>
            </a:r>
            <a:r>
              <a:rPr lang="en-US" dirty="0" smtClean="0"/>
              <a:t>Fanny.</a:t>
            </a:r>
          </a:p>
          <a:p>
            <a:r>
              <a:rPr lang="en-US" dirty="0"/>
              <a:t>Nelson Mandela´s father </a:t>
            </a:r>
            <a:r>
              <a:rPr lang="en-US" dirty="0" err="1"/>
              <a:t>Gadla</a:t>
            </a:r>
            <a:r>
              <a:rPr lang="en-US" dirty="0"/>
              <a:t> was a proud an fair man. He always tried to do the thing for his people. Because of this he argued with somebody and lost his money and his important job in the village. After this the family moved to </a:t>
            </a:r>
            <a:r>
              <a:rPr lang="en-US" dirty="0" err="1"/>
              <a:t>Qunu</a:t>
            </a:r>
            <a:r>
              <a:rPr lang="en-US" dirty="0"/>
              <a:t>, another small village. Nelson Mandela had a very happy childhood. He went to the local school and was a good student. But when he was ten years old his father died, and his cousin King </a:t>
            </a:r>
            <a:r>
              <a:rPr lang="en-US" dirty="0" err="1"/>
              <a:t>Jongintaba</a:t>
            </a:r>
            <a:r>
              <a:rPr lang="en-US" dirty="0"/>
              <a:t> told Nelson to come and live whit him. </a:t>
            </a:r>
            <a:r>
              <a:rPr lang="es-MX" dirty="0"/>
              <a:t>Nelson </a:t>
            </a:r>
            <a:r>
              <a:rPr lang="es-MX" dirty="0" err="1"/>
              <a:t>had</a:t>
            </a:r>
            <a:r>
              <a:rPr lang="es-MX" dirty="0"/>
              <a:t> </a:t>
            </a:r>
            <a:r>
              <a:rPr lang="es-MX" dirty="0" err="1"/>
              <a:t>to</a:t>
            </a:r>
            <a:r>
              <a:rPr lang="es-MX" dirty="0"/>
              <a:t> </a:t>
            </a:r>
            <a:r>
              <a:rPr lang="es-MX" dirty="0" err="1"/>
              <a:t>say</a:t>
            </a:r>
            <a:r>
              <a:rPr lang="es-MX" dirty="0"/>
              <a:t> </a:t>
            </a:r>
            <a:r>
              <a:rPr lang="es-MX" dirty="0" err="1"/>
              <a:t>goodbye</a:t>
            </a:r>
            <a:r>
              <a:rPr lang="es-MX" dirty="0"/>
              <a:t> </a:t>
            </a:r>
            <a:r>
              <a:rPr lang="es-MX" dirty="0" err="1"/>
              <a:t>to</a:t>
            </a:r>
            <a:r>
              <a:rPr lang="es-MX" dirty="0"/>
              <a:t> </a:t>
            </a:r>
            <a:r>
              <a:rPr lang="es-MX" dirty="0" err="1"/>
              <a:t>his</a:t>
            </a:r>
            <a:r>
              <a:rPr lang="es-MX" dirty="0"/>
              <a:t> </a:t>
            </a:r>
            <a:r>
              <a:rPr lang="es-MX" dirty="0" err="1"/>
              <a:t>family</a:t>
            </a:r>
            <a:r>
              <a:rPr lang="es-MX" dirty="0"/>
              <a:t>.</a:t>
            </a:r>
          </a:p>
          <a:p>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600</Words>
  <Application>Microsoft Office PowerPoint</Application>
  <PresentationFormat>Presentación en pantalla (4:3)</PresentationFormat>
  <Paragraphs>93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Draw and write a famous person´s biography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alejandra</dc:creator>
  <cp:lastModifiedBy>Sheila</cp:lastModifiedBy>
  <cp:revision>41</cp:revision>
  <dcterms:created xsi:type="dcterms:W3CDTF">2012-05-28T22:50:07Z</dcterms:created>
  <dcterms:modified xsi:type="dcterms:W3CDTF">2016-03-12T00:56:39Z</dcterms:modified>
</cp:coreProperties>
</file>