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306" r:id="rId2"/>
    <p:sldId id="258" r:id="rId3"/>
    <p:sldId id="263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EDE0"/>
    <a:srgbClr val="00AEDE"/>
    <a:srgbClr val="DCB9FF"/>
    <a:srgbClr val="9933FF"/>
    <a:srgbClr val="ED378E"/>
    <a:srgbClr val="00A1DA"/>
    <a:srgbClr val="ACF2E8"/>
    <a:srgbClr val="00CC00"/>
    <a:srgbClr val="BC79FF"/>
    <a:srgbClr val="E16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2" autoAdjust="0"/>
  </p:normalViewPr>
  <p:slideViewPr>
    <p:cSldViewPr>
      <p:cViewPr>
        <p:scale>
          <a:sx n="55" d="100"/>
          <a:sy n="55" d="100"/>
        </p:scale>
        <p:origin x="-183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es-ES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es-ES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es-ES" smtClean="0"/>
              <a:t>Haga clic para modificar el estilo de subtítulo del patrón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s-ES" sz="2000" baseline="0"/>
            </a:lvl1pPr>
          </a:lstStyle>
          <a:p>
            <a:r>
              <a:rPr kumimoji="0" lang="es-ES"/>
              <a:t>Logotipo de la compañía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contenid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eaLnBrk="1" latinLnBrk="0" hangingPunct="1">
              <a:defRPr kumimoji="0" lang="es-ES" baseline="0"/>
            </a:lvl4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eaLnBrk="1" latinLnBrk="0" hangingPunct="1">
              <a:defRPr kumimoji="0" lang="es-ES" baseline="0"/>
            </a:lvl4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olo el fo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6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6" y="4050835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es-ES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s-ES" sz="1800"/>
            </a:lvl1pPr>
          </a:lstStyle>
          <a:p>
            <a:r>
              <a:rPr kumimoji="0" lang="es-ES"/>
              <a:t>Logotipo de la compañía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es-ES"/>
            </a:lvl1pPr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3200">
                <a:latin typeface="+mn-lt"/>
              </a:defRPr>
            </a:lvl1pPr>
            <a:lvl2pPr eaLnBrk="1" latinLnBrk="0" hangingPunct="1">
              <a:defRPr kumimoji="0" lang="es-ES" sz="2800">
                <a:latin typeface="+mn-lt"/>
              </a:defRPr>
            </a:lvl2pPr>
            <a:lvl3pPr eaLnBrk="1" latinLnBrk="0" hangingPunct="1">
              <a:defRPr kumimoji="0" lang="es-ES" sz="2400">
                <a:latin typeface="+mn-lt"/>
              </a:defRPr>
            </a:lvl3pPr>
            <a:lvl4pPr eaLnBrk="1" latinLnBrk="0" hangingPunct="1">
              <a:defRPr kumimoji="0" lang="es-ES" sz="2400">
                <a:latin typeface="+mn-lt"/>
              </a:defRPr>
            </a:lvl4pPr>
            <a:lvl5pPr eaLnBrk="1" latinLnBrk="0" hangingPunct="1">
              <a:defRPr kumimoji="0" lang="es-ES" sz="2400">
                <a:latin typeface="+mn-lt"/>
              </a:defRPr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s-ES" sz="2800"/>
            </a:lvl1pPr>
            <a:lvl2pPr eaLnBrk="1" latinLnBrk="0" hangingPunct="1">
              <a:defRPr kumimoji="0" lang="es-ES" sz="2400"/>
            </a:lvl2pPr>
            <a:lvl3pPr eaLnBrk="1" latinLnBrk="0" hangingPunct="1">
              <a:defRPr kumimoji="0" lang="es-ES" sz="2000"/>
            </a:lvl3pPr>
            <a:lvl4pPr eaLnBrk="1" latinLnBrk="0" hangingPunct="1">
              <a:defRPr kumimoji="0" lang="es-ES" sz="1800"/>
            </a:lvl4pPr>
            <a:lvl5pPr eaLnBrk="1" latinLnBrk="0" hangingPunct="1">
              <a:defRPr kumimoji="0" lang="es-ES" sz="18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s-ES" sz="2800"/>
            </a:lvl1pPr>
            <a:lvl2pPr eaLnBrk="1" latinLnBrk="0" hangingPunct="1">
              <a:defRPr kumimoji="0" lang="es-ES" sz="2400"/>
            </a:lvl2pPr>
            <a:lvl3pPr eaLnBrk="1" latinLnBrk="0" hangingPunct="1">
              <a:defRPr kumimoji="0" lang="es-ES" sz="2000"/>
            </a:lvl3pPr>
            <a:lvl4pPr eaLnBrk="1" latinLnBrk="0" hangingPunct="1">
              <a:defRPr kumimoji="0" lang="es-ES" sz="1800"/>
            </a:lvl4pPr>
            <a:lvl5pPr eaLnBrk="1" latinLnBrk="0" hangingPunct="1">
              <a:defRPr kumimoji="0" lang="es-ES" sz="18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es-ES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s-ES" sz="24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s-ES" sz="24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es-ES" sz="3200"/>
            </a:lvl1pPr>
            <a:lvl2pPr eaLnBrk="1" latinLnBrk="0" hangingPunct="1">
              <a:defRPr kumimoji="0" lang="es-ES" sz="2800"/>
            </a:lvl2pPr>
            <a:lvl3pPr eaLnBrk="1" latinLnBrk="0" hangingPunct="1">
              <a:defRPr kumimoji="0" lang="es-ES" sz="2400"/>
            </a:lvl3pPr>
            <a:lvl4pPr eaLnBrk="1" latinLnBrk="0" hangingPunct="1">
              <a:defRPr kumimoji="0" lang="es-ES" sz="2000"/>
            </a:lvl4pPr>
            <a:lvl5pPr eaLnBrk="1" latinLnBrk="0" hangingPunct="1">
              <a:defRPr kumimoji="0" lang="es-ES" sz="2000"/>
            </a:lvl5pPr>
            <a:lvl6pPr eaLnBrk="1" latinLnBrk="0" hangingPunct="1">
              <a:defRPr kumimoji="0" lang="es-ES" sz="2000"/>
            </a:lvl6pPr>
            <a:lvl7pPr eaLnBrk="1" latinLnBrk="0" hangingPunct="1">
              <a:defRPr kumimoji="0" lang="es-ES" sz="2000"/>
            </a:lvl7pPr>
            <a:lvl8pPr eaLnBrk="1" latinLnBrk="0" hangingPunct="1">
              <a:defRPr kumimoji="0" lang="es-ES" sz="2000"/>
            </a:lvl8pPr>
            <a:lvl9pPr eaLnBrk="1" latinLnBrk="0" hangingPunct="1">
              <a:defRPr kumimoji="0" lang="es-ES" sz="20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s-ES" sz="3200"/>
            </a:lvl1pPr>
            <a:lvl2pPr marL="457200" indent="0" eaLnBrk="1" latinLnBrk="0" hangingPunct="1">
              <a:buNone/>
              <a:defRPr kumimoji="0" lang="es-ES" sz="2800"/>
            </a:lvl2pPr>
            <a:lvl3pPr marL="914400" indent="0" eaLnBrk="1" latinLnBrk="0" hangingPunct="1">
              <a:buNone/>
              <a:defRPr kumimoji="0" lang="es-ES" sz="2400"/>
            </a:lvl3pPr>
            <a:lvl4pPr marL="1371600" indent="0" eaLnBrk="1" latinLnBrk="0" hangingPunct="1">
              <a:buNone/>
              <a:defRPr kumimoji="0" lang="es-ES" sz="2000"/>
            </a:lvl4pPr>
            <a:lvl5pPr marL="1828800" indent="0" eaLnBrk="1" latinLnBrk="0" hangingPunct="1">
              <a:buNone/>
              <a:defRPr kumimoji="0" lang="es-ES" sz="2000"/>
            </a:lvl5pPr>
            <a:lvl6pPr marL="2286000" indent="0" eaLnBrk="1" latinLnBrk="0" hangingPunct="1">
              <a:buNone/>
              <a:defRPr kumimoji="0" lang="es-ES" sz="2000"/>
            </a:lvl6pPr>
            <a:lvl7pPr marL="2743200" indent="0" eaLnBrk="1" latinLnBrk="0" hangingPunct="1">
              <a:buNone/>
              <a:defRPr kumimoji="0" lang="es-ES" sz="2000"/>
            </a:lvl7pPr>
            <a:lvl8pPr marL="3200400" indent="0" eaLnBrk="1" latinLnBrk="0" hangingPunct="1">
              <a:buNone/>
              <a:defRPr kumimoji="0" lang="es-ES" sz="2000"/>
            </a:lvl8pPr>
            <a:lvl9pPr marL="3657600" indent="0" eaLnBrk="1" latinLnBrk="0" hangingPunct="1">
              <a:buNone/>
              <a:defRPr kumimoji="0" lang="es-ES" sz="2000"/>
            </a:lvl9pPr>
          </a:lstStyle>
          <a:p>
            <a:pPr eaLnBrk="1" latinLnBrk="0" hangingPunct="1"/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y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s-ES" smtClean="0"/>
              <a:t>Haga clic para modificar el estilo de título del patrón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53AE-3F5E-4667-8FC3-7818DFEDD12C}" type="datetimeFigureOut">
              <a:rPr lang="es-ES" smtClean="0"/>
              <a:pPr/>
              <a:t>24/03/2016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4524E-41E6-49B7-9D7F-2F3C8B52E848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es-ES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s-ES"/>
      </a:defPPr>
      <a:lvl1pPr marL="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332656"/>
            <a:ext cx="8640960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3200" b="1" dirty="0"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lang="es-MX" sz="3200" b="1" dirty="0">
                <a:ea typeface="Calibri" pitchFamily="34" charset="0"/>
                <a:cs typeface="Arial" pitchFamily="34" charset="0"/>
              </a:rPr>
              <a:t>ó</a:t>
            </a:r>
            <a:r>
              <a:rPr lang="es-MX" sz="3200" b="1" dirty="0"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Análisis del video 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0 Imagen" descr="Descripción: escudo ene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710" y="2780928"/>
            <a:ext cx="2854580" cy="21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661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6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-612576" y="-459432"/>
            <a:ext cx="10585176" cy="77048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Picture 2" descr="Maestros de Corazón: Bordes o marcos para notas y etiquetas: 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9144000" cy="684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 redondeado"/>
          <p:cNvSpPr/>
          <p:nvPr/>
        </p:nvSpPr>
        <p:spPr>
          <a:xfrm>
            <a:off x="1619672" y="1048294"/>
            <a:ext cx="6480720" cy="724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Tx/>
              <a:buFontTx/>
              <a:buNone/>
            </a:pPr>
            <a:r>
              <a:rPr lang="es-ES" altLang="es-MX" sz="1600" b="1" dirty="0" smtClean="0">
                <a:latin typeface="Arial" pitchFamily="34" charset="0"/>
                <a:cs typeface="Times New Roman" pitchFamily="18" charset="0"/>
              </a:rPr>
              <a:t>Todos somos iguales y contamos con los mismos derechos .</a:t>
            </a:r>
            <a:endParaRPr lang="es-ES" altLang="es-MX" sz="1600" b="1" dirty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3074" name="Picture 2" descr="melonheadz school - Buscar con Google: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00" y="1984398"/>
            <a:ext cx="1800200" cy="37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elonheadz school - Buscar con Google: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722" y="3157254"/>
            <a:ext cx="1441660" cy="255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elonHeadz: 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418" y="2910113"/>
            <a:ext cx="1368152" cy="279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elonheadz LDS illustrating: 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544836"/>
            <a:ext cx="1368152" cy="2986416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-612576" y="-459432"/>
            <a:ext cx="10585176" cy="77048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Picture 2" descr="Maestros de Corazón: Bordes o marcos para notas y etiquetas: 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88"/>
            <a:ext cx="9144000" cy="684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15849"/>
              </p:ext>
            </p:extLst>
          </p:nvPr>
        </p:nvGraphicFramePr>
        <p:xfrm>
          <a:off x="2843808" y="1484784"/>
          <a:ext cx="5256584" cy="4248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/>
              </a:tblGrid>
              <a:tr h="4248472">
                <a:tc>
                  <a:txBody>
                    <a:bodyPr/>
                    <a:lstStyle/>
                    <a:p>
                      <a:r>
                        <a:rPr kumimoji="0"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Las personas nacemos con un determinado sexo, pero aprendemos a ser hombres y mujeres. Las percepciones de género están condicionadas</a:t>
                      </a:r>
                      <a:r>
                        <a:rPr kumimoji="0" lang="es-MX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 nuestras </a:t>
                      </a:r>
                      <a:r>
                        <a:rPr kumimoji="0"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culturas </a:t>
                      </a:r>
                      <a:r>
                        <a:rPr kumimoji="0" lang="es-MX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nuestras percepciones  de nosotros mismos, nosotros determinamos </a:t>
                      </a:r>
                      <a:r>
                        <a:rPr kumimoji="0"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poder y los recursos de hombres y mujeres.</a:t>
                      </a:r>
                    </a:p>
                    <a:p>
                      <a:r>
                        <a:rPr kumimoji="0"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video nos muestra que los hombre y</a:t>
                      </a:r>
                      <a:r>
                        <a:rPr kumimoji="0" lang="es-MX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las</a:t>
                      </a:r>
                      <a:r>
                        <a:rPr kumimoji="0"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mujeres podemos</a:t>
                      </a:r>
                      <a:r>
                        <a:rPr kumimoji="0" lang="es-MX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realizar lo mismo y como hemos evolucionado también nuestras formas de trabajo y rol en la familia pueden ser cambiados o apoyados por ambos. </a:t>
                      </a:r>
                      <a:r>
                        <a:rPr kumimoji="0" lang="es-MX" sz="1800" b="0" i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 </a:t>
                      </a:r>
                      <a:r>
                        <a:rPr kumimoji="0" lang="es-MX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nuestra responsabilidad  radicar en una sociedad que cuente con equidad de genero e inclusión. Las responsabilidades no solo se desempeñan para un solo sexo, los trabajos domésticos o administrativos</a:t>
                      </a:r>
                      <a:endParaRPr lang="es-MX" sz="15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Melonheadz LDS illustrating: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219818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Personalizado 3">
      <a:dk1>
        <a:sysClr val="windowText" lastClr="000000"/>
      </a:dk1>
      <a:lt1>
        <a:sysClr val="window" lastClr="FFFFFF"/>
      </a:lt1>
      <a:dk2>
        <a:srgbClr val="00D7D2"/>
      </a:dk2>
      <a:lt2>
        <a:srgbClr val="94EFE3"/>
      </a:lt2>
      <a:accent1>
        <a:srgbClr val="7FD13B"/>
      </a:accent1>
      <a:accent2>
        <a:srgbClr val="EA157A"/>
      </a:accent2>
      <a:accent3>
        <a:srgbClr val="0081A5"/>
      </a:accent3>
      <a:accent4>
        <a:srgbClr val="F6A1C9"/>
      </a:accent4>
      <a:accent5>
        <a:srgbClr val="738AC8"/>
      </a:accent5>
      <a:accent6>
        <a:srgbClr val="1AB39F"/>
      </a:accent6>
      <a:hlink>
        <a:srgbClr val="5EA226"/>
      </a:hlink>
      <a:folHlink>
        <a:srgbClr val="C5F2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 (1)</Template>
  <TotalTime>23917</TotalTime>
  <Words>19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Training</vt:lpstr>
      <vt:lpstr>Presentación de PowerPoint</vt:lpstr>
      <vt:lpstr>Presentación de PowerPoint</vt:lpstr>
      <vt:lpstr>Presentación de PowerPoint</vt:lpstr>
    </vt:vector>
  </TitlesOfParts>
  <Company>SoftPack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Teatro</dc:title>
  <dc:creator>fenando</dc:creator>
  <cp:lastModifiedBy>Karina</cp:lastModifiedBy>
  <cp:revision>152</cp:revision>
  <dcterms:created xsi:type="dcterms:W3CDTF">2014-05-10T21:29:10Z</dcterms:created>
  <dcterms:modified xsi:type="dcterms:W3CDTF">2016-03-25T02:38:54Z</dcterms:modified>
</cp:coreProperties>
</file>