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40" d="100"/>
          <a:sy n="40" d="100"/>
        </p:scale>
        <p:origin x="-2586" y="-16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298F9-5798-457F-8F51-4C6A7FF0870F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D13C6B67-9344-4C88-869C-CBD5E149809F}">
      <dgm:prSet phldrT="[Texto]" custT="1"/>
      <dgm:spPr/>
      <dgm:t>
        <a:bodyPr/>
        <a:lstStyle/>
        <a:p>
          <a:r>
            <a:rPr lang="es-MX" sz="3200" b="1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C6A4AED5-2F8D-458D-A1BA-6AA9FFC2CBF2}" type="parTrans" cxnId="{C40A5ED7-2D4E-470F-8E68-AEBB7DCFFD82}">
      <dgm:prSet/>
      <dgm:spPr/>
      <dgm:t>
        <a:bodyPr/>
        <a:lstStyle/>
        <a:p>
          <a:endParaRPr lang="es-MX"/>
        </a:p>
      </dgm:t>
    </dgm:pt>
    <dgm:pt modelId="{16E76E68-2202-4DBE-AD2E-AF38C5489DA4}" type="sibTrans" cxnId="{C40A5ED7-2D4E-470F-8E68-AEBB7DCFFD82}">
      <dgm:prSet/>
      <dgm:spPr/>
      <dgm:t>
        <a:bodyPr/>
        <a:lstStyle/>
        <a:p>
          <a:endParaRPr lang="es-MX"/>
        </a:p>
      </dgm:t>
    </dgm:pt>
    <dgm:pt modelId="{20AF3FE6-42DE-4EEB-A27D-5E0276C89C30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935F9E6B-0C91-4E33-AE8F-8D7862B297C8}" type="parTrans" cxnId="{8D5AA880-F239-4E15-B634-09D9EFBFA664}">
      <dgm:prSet/>
      <dgm:spPr/>
      <dgm:t>
        <a:bodyPr/>
        <a:lstStyle/>
        <a:p>
          <a:endParaRPr lang="es-MX"/>
        </a:p>
      </dgm:t>
    </dgm:pt>
    <dgm:pt modelId="{2C769BF2-21A1-4E99-B502-A6E79601B4CA}" type="sibTrans" cxnId="{8D5AA880-F239-4E15-B634-09D9EFBFA664}">
      <dgm:prSet/>
      <dgm:spPr/>
      <dgm:t>
        <a:bodyPr/>
        <a:lstStyle/>
        <a:p>
          <a:endParaRPr lang="es-MX"/>
        </a:p>
      </dgm:t>
    </dgm:pt>
    <dgm:pt modelId="{A9A391FB-C99F-44D2-A7D6-E96B5E5AA788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dirty="0"/>
        </a:p>
      </dgm:t>
    </dgm:pt>
    <dgm:pt modelId="{AAD8B51C-C875-4968-84A1-AFF41659A66D}" type="parTrans" cxnId="{81E00CC8-DCB8-4307-AAE6-31F7275C4C1C}">
      <dgm:prSet/>
      <dgm:spPr/>
      <dgm:t>
        <a:bodyPr/>
        <a:lstStyle/>
        <a:p>
          <a:endParaRPr lang="es-MX"/>
        </a:p>
      </dgm:t>
    </dgm:pt>
    <dgm:pt modelId="{C2C21593-A17C-45BA-9E0A-2FC53FB647AF}" type="sibTrans" cxnId="{81E00CC8-DCB8-4307-AAE6-31F7275C4C1C}">
      <dgm:prSet/>
      <dgm:spPr/>
      <dgm:t>
        <a:bodyPr/>
        <a:lstStyle/>
        <a:p>
          <a:endParaRPr lang="es-MX"/>
        </a:p>
      </dgm:t>
    </dgm:pt>
    <dgm:pt modelId="{F246AD81-7B6F-4194-8C71-B81ADB213B6A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dirty="0"/>
        </a:p>
      </dgm:t>
    </dgm:pt>
    <dgm:pt modelId="{95238CDD-4A08-409B-9B6E-F104DE3880CE}" type="parTrans" cxnId="{097A38CA-C2A6-49FA-A64A-E18E7AC40D1B}">
      <dgm:prSet/>
      <dgm:spPr/>
      <dgm:t>
        <a:bodyPr/>
        <a:lstStyle/>
        <a:p>
          <a:endParaRPr lang="es-MX"/>
        </a:p>
      </dgm:t>
    </dgm:pt>
    <dgm:pt modelId="{1C2E7BEC-A0A5-4655-A7C5-BC65DC63CBBC}" type="sibTrans" cxnId="{097A38CA-C2A6-49FA-A64A-E18E7AC40D1B}">
      <dgm:prSet/>
      <dgm:spPr/>
      <dgm:t>
        <a:bodyPr/>
        <a:lstStyle/>
        <a:p>
          <a:endParaRPr lang="es-MX"/>
        </a:p>
      </dgm:t>
    </dgm:pt>
    <dgm:pt modelId="{6349B5FD-447E-47EF-9E26-98F37FDCAD27}">
      <dgm:prSet phldrT="[Texto]"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dirty="0">
            <a:solidFill>
              <a:schemeClr val="tx1"/>
            </a:solidFill>
            <a:latin typeface="AR CENA" panose="02000000000000000000" pitchFamily="2" charset="0"/>
          </a:endParaRPr>
        </a:p>
      </dgm:t>
    </dgm:pt>
    <dgm:pt modelId="{75A7E6F4-2018-4E42-865E-3858F337E34A}" type="parTrans" cxnId="{03F62B3F-4711-4364-A6D3-C509545DB77C}">
      <dgm:prSet/>
      <dgm:spPr/>
      <dgm:t>
        <a:bodyPr/>
        <a:lstStyle/>
        <a:p>
          <a:endParaRPr lang="es-MX"/>
        </a:p>
      </dgm:t>
    </dgm:pt>
    <dgm:pt modelId="{3B77EA94-27B4-4C78-84CA-1427775F7CCC}" type="sibTrans" cxnId="{03F62B3F-4711-4364-A6D3-C509545DB77C}">
      <dgm:prSet/>
      <dgm:spPr/>
      <dgm:t>
        <a:bodyPr/>
        <a:lstStyle/>
        <a:p>
          <a:endParaRPr lang="es-MX"/>
        </a:p>
      </dgm:t>
    </dgm:pt>
    <dgm:pt modelId="{2D41C40F-81A0-4E11-A2F9-2AF86EF94018}" type="pres">
      <dgm:prSet presAssocID="{4C5298F9-5798-457F-8F51-4C6A7FF0870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B68D65A-A1F9-4896-A16D-1D7CAAEF2552}" type="pres">
      <dgm:prSet presAssocID="{D13C6B67-9344-4C88-869C-CBD5E149809F}" presName="centerShape" presStyleLbl="node0" presStyleIdx="0" presStyleCnt="1" custScaleX="142636" custScaleY="131857"/>
      <dgm:spPr/>
      <dgm:t>
        <a:bodyPr/>
        <a:lstStyle/>
        <a:p>
          <a:endParaRPr lang="es-MX"/>
        </a:p>
      </dgm:t>
    </dgm:pt>
    <dgm:pt modelId="{607BDCB8-F8B3-4CBB-ABAD-A0D7A3B6005C}" type="pres">
      <dgm:prSet presAssocID="{20AF3FE6-42DE-4EEB-A27D-5E0276C89C30}" presName="node" presStyleLbl="node1" presStyleIdx="0" presStyleCnt="4" custScaleX="213260" custScaleY="105255" custRadScaleRad="931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0BC83-F92C-4537-9CA5-E9C0E2A0BC78}" type="pres">
      <dgm:prSet presAssocID="{20AF3FE6-42DE-4EEB-A27D-5E0276C89C30}" presName="dummy" presStyleCnt="0"/>
      <dgm:spPr/>
    </dgm:pt>
    <dgm:pt modelId="{CA3F1EC0-8EF4-4DD5-85E8-7AE6CF228A83}" type="pres">
      <dgm:prSet presAssocID="{2C769BF2-21A1-4E99-B502-A6E79601B4CA}" presName="sibTrans" presStyleLbl="sibTrans2D1" presStyleIdx="0" presStyleCnt="4"/>
      <dgm:spPr/>
      <dgm:t>
        <a:bodyPr/>
        <a:lstStyle/>
        <a:p>
          <a:endParaRPr lang="es-MX"/>
        </a:p>
      </dgm:t>
    </dgm:pt>
    <dgm:pt modelId="{693A4E90-AAE5-46BE-BDAB-C673F501524B}" type="pres">
      <dgm:prSet presAssocID="{A9A391FB-C99F-44D2-A7D6-E96B5E5AA788}" presName="node" presStyleLbl="node1" presStyleIdx="1" presStyleCnt="4" custScaleX="127034" custScaleY="1310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5B50E-4AAE-4B20-A484-E79B28A9B059}" type="pres">
      <dgm:prSet presAssocID="{A9A391FB-C99F-44D2-A7D6-E96B5E5AA788}" presName="dummy" presStyleCnt="0"/>
      <dgm:spPr/>
    </dgm:pt>
    <dgm:pt modelId="{F6F86E46-6943-4ED7-A245-669EADB22218}" type="pres">
      <dgm:prSet presAssocID="{C2C21593-A17C-45BA-9E0A-2FC53FB647AF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358581B-87BE-4ED5-AEF5-0742139777F0}" type="pres">
      <dgm:prSet presAssocID="{F246AD81-7B6F-4194-8C71-B81ADB213B6A}" presName="node" presStyleLbl="node1" presStyleIdx="2" presStyleCnt="4" custScaleX="197074" custScaleY="1274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31651F-EBB6-4A32-8FC2-7A7EC5970AEA}" type="pres">
      <dgm:prSet presAssocID="{F246AD81-7B6F-4194-8C71-B81ADB213B6A}" presName="dummy" presStyleCnt="0"/>
      <dgm:spPr/>
    </dgm:pt>
    <dgm:pt modelId="{7E14EC38-E38D-459B-BBCA-664FEC752346}" type="pres">
      <dgm:prSet presAssocID="{1C2E7BEC-A0A5-4655-A7C5-BC65DC63CBBC}" presName="sibTrans" presStyleLbl="sibTrans2D1" presStyleIdx="2" presStyleCnt="4"/>
      <dgm:spPr/>
      <dgm:t>
        <a:bodyPr/>
        <a:lstStyle/>
        <a:p>
          <a:endParaRPr lang="es-MX"/>
        </a:p>
      </dgm:t>
    </dgm:pt>
    <dgm:pt modelId="{AFED4D85-9E99-48F3-AB7A-E90E95B32813}" type="pres">
      <dgm:prSet presAssocID="{6349B5FD-447E-47EF-9E26-98F37FDCAD27}" presName="node" presStyleLbl="node1" presStyleIdx="3" presStyleCnt="4" custScaleX="131423" custScaleY="120019" custRadScaleRad="88883" custRadScaleInc="12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7F2D94-F67B-4240-A51A-3E4B5F2915A4}" type="pres">
      <dgm:prSet presAssocID="{6349B5FD-447E-47EF-9E26-98F37FDCAD27}" presName="dummy" presStyleCnt="0"/>
      <dgm:spPr/>
    </dgm:pt>
    <dgm:pt modelId="{E34FE17A-7BD3-41D7-94E8-D90AF83826D2}" type="pres">
      <dgm:prSet presAssocID="{3B77EA94-27B4-4C78-84CA-1427775F7CCC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C40A5ED7-2D4E-470F-8E68-AEBB7DCFFD82}" srcId="{4C5298F9-5798-457F-8F51-4C6A7FF0870F}" destId="{D13C6B67-9344-4C88-869C-CBD5E149809F}" srcOrd="0" destOrd="0" parTransId="{C6A4AED5-2F8D-458D-A1BA-6AA9FFC2CBF2}" sibTransId="{16E76E68-2202-4DBE-AD2E-AF38C5489DA4}"/>
    <dgm:cxn modelId="{52734A05-8920-4D40-8667-07A15B38E8BF}" type="presOf" srcId="{C2C21593-A17C-45BA-9E0A-2FC53FB647AF}" destId="{F6F86E46-6943-4ED7-A245-669EADB22218}" srcOrd="0" destOrd="0" presId="urn:microsoft.com/office/officeart/2005/8/layout/radial6"/>
    <dgm:cxn modelId="{93A85959-929B-439F-BA20-76ED9AD6D28B}" type="presOf" srcId="{6349B5FD-447E-47EF-9E26-98F37FDCAD27}" destId="{AFED4D85-9E99-48F3-AB7A-E90E95B32813}" srcOrd="0" destOrd="0" presId="urn:microsoft.com/office/officeart/2005/8/layout/radial6"/>
    <dgm:cxn modelId="{30D42E70-9CF8-4155-B5BD-51430AFFC31D}" type="presOf" srcId="{F246AD81-7B6F-4194-8C71-B81ADB213B6A}" destId="{F358581B-87BE-4ED5-AEF5-0742139777F0}" srcOrd="0" destOrd="0" presId="urn:microsoft.com/office/officeart/2005/8/layout/radial6"/>
    <dgm:cxn modelId="{8D5AA880-F239-4E15-B634-09D9EFBFA664}" srcId="{D13C6B67-9344-4C88-869C-CBD5E149809F}" destId="{20AF3FE6-42DE-4EEB-A27D-5E0276C89C30}" srcOrd="0" destOrd="0" parTransId="{935F9E6B-0C91-4E33-AE8F-8D7862B297C8}" sibTransId="{2C769BF2-21A1-4E99-B502-A6E79601B4CA}"/>
    <dgm:cxn modelId="{023BD55F-03D7-4F13-B386-431537BB9CD1}" type="presOf" srcId="{20AF3FE6-42DE-4EEB-A27D-5E0276C89C30}" destId="{607BDCB8-F8B3-4CBB-ABAD-A0D7A3B6005C}" srcOrd="0" destOrd="0" presId="urn:microsoft.com/office/officeart/2005/8/layout/radial6"/>
    <dgm:cxn modelId="{E0828E1A-D7CF-4AD2-A0C0-389897D6B4D5}" type="presOf" srcId="{1C2E7BEC-A0A5-4655-A7C5-BC65DC63CBBC}" destId="{7E14EC38-E38D-459B-BBCA-664FEC752346}" srcOrd="0" destOrd="0" presId="urn:microsoft.com/office/officeart/2005/8/layout/radial6"/>
    <dgm:cxn modelId="{52111387-281D-4066-8FF1-8BD0A0040CF6}" type="presOf" srcId="{D13C6B67-9344-4C88-869C-CBD5E149809F}" destId="{3B68D65A-A1F9-4896-A16D-1D7CAAEF2552}" srcOrd="0" destOrd="0" presId="urn:microsoft.com/office/officeart/2005/8/layout/radial6"/>
    <dgm:cxn modelId="{3A903C21-C749-4BC5-8E8E-C6C6C61A89A6}" type="presOf" srcId="{3B77EA94-27B4-4C78-84CA-1427775F7CCC}" destId="{E34FE17A-7BD3-41D7-94E8-D90AF83826D2}" srcOrd="0" destOrd="0" presId="urn:microsoft.com/office/officeart/2005/8/layout/radial6"/>
    <dgm:cxn modelId="{4F3AA518-729D-49CD-BD59-260DAF2AA6EF}" type="presOf" srcId="{4C5298F9-5798-457F-8F51-4C6A7FF0870F}" destId="{2D41C40F-81A0-4E11-A2F9-2AF86EF94018}" srcOrd="0" destOrd="0" presId="urn:microsoft.com/office/officeart/2005/8/layout/radial6"/>
    <dgm:cxn modelId="{6855C78F-FECE-4632-B6D8-98135DD0A302}" type="presOf" srcId="{A9A391FB-C99F-44D2-A7D6-E96B5E5AA788}" destId="{693A4E90-AAE5-46BE-BDAB-C673F501524B}" srcOrd="0" destOrd="0" presId="urn:microsoft.com/office/officeart/2005/8/layout/radial6"/>
    <dgm:cxn modelId="{097A38CA-C2A6-49FA-A64A-E18E7AC40D1B}" srcId="{D13C6B67-9344-4C88-869C-CBD5E149809F}" destId="{F246AD81-7B6F-4194-8C71-B81ADB213B6A}" srcOrd="2" destOrd="0" parTransId="{95238CDD-4A08-409B-9B6E-F104DE3880CE}" sibTransId="{1C2E7BEC-A0A5-4655-A7C5-BC65DC63CBBC}"/>
    <dgm:cxn modelId="{03F62B3F-4711-4364-A6D3-C509545DB77C}" srcId="{D13C6B67-9344-4C88-869C-CBD5E149809F}" destId="{6349B5FD-447E-47EF-9E26-98F37FDCAD27}" srcOrd="3" destOrd="0" parTransId="{75A7E6F4-2018-4E42-865E-3858F337E34A}" sibTransId="{3B77EA94-27B4-4C78-84CA-1427775F7CCC}"/>
    <dgm:cxn modelId="{F1218626-41A0-483E-A126-3EBD352A5F16}" type="presOf" srcId="{2C769BF2-21A1-4E99-B502-A6E79601B4CA}" destId="{CA3F1EC0-8EF4-4DD5-85E8-7AE6CF228A83}" srcOrd="0" destOrd="0" presId="urn:microsoft.com/office/officeart/2005/8/layout/radial6"/>
    <dgm:cxn modelId="{81E00CC8-DCB8-4307-AAE6-31F7275C4C1C}" srcId="{D13C6B67-9344-4C88-869C-CBD5E149809F}" destId="{A9A391FB-C99F-44D2-A7D6-E96B5E5AA788}" srcOrd="1" destOrd="0" parTransId="{AAD8B51C-C875-4968-84A1-AFF41659A66D}" sibTransId="{C2C21593-A17C-45BA-9E0A-2FC53FB647AF}"/>
    <dgm:cxn modelId="{4930EA9E-A55A-41A7-A128-462AD52125CB}" type="presParOf" srcId="{2D41C40F-81A0-4E11-A2F9-2AF86EF94018}" destId="{3B68D65A-A1F9-4896-A16D-1D7CAAEF2552}" srcOrd="0" destOrd="0" presId="urn:microsoft.com/office/officeart/2005/8/layout/radial6"/>
    <dgm:cxn modelId="{0804D033-BA71-4C0D-8F0C-7B7FD436F46B}" type="presParOf" srcId="{2D41C40F-81A0-4E11-A2F9-2AF86EF94018}" destId="{607BDCB8-F8B3-4CBB-ABAD-A0D7A3B6005C}" srcOrd="1" destOrd="0" presId="urn:microsoft.com/office/officeart/2005/8/layout/radial6"/>
    <dgm:cxn modelId="{B5294446-74C8-47FC-A69C-C62E047FD01B}" type="presParOf" srcId="{2D41C40F-81A0-4E11-A2F9-2AF86EF94018}" destId="{3460BC83-F92C-4537-9CA5-E9C0E2A0BC78}" srcOrd="2" destOrd="0" presId="urn:microsoft.com/office/officeart/2005/8/layout/radial6"/>
    <dgm:cxn modelId="{8422D0EB-E4B3-4828-8752-6F210D1C7F10}" type="presParOf" srcId="{2D41C40F-81A0-4E11-A2F9-2AF86EF94018}" destId="{CA3F1EC0-8EF4-4DD5-85E8-7AE6CF228A83}" srcOrd="3" destOrd="0" presId="urn:microsoft.com/office/officeart/2005/8/layout/radial6"/>
    <dgm:cxn modelId="{4A2D33A1-7310-4567-BF72-576113F2EB62}" type="presParOf" srcId="{2D41C40F-81A0-4E11-A2F9-2AF86EF94018}" destId="{693A4E90-AAE5-46BE-BDAB-C673F501524B}" srcOrd="4" destOrd="0" presId="urn:microsoft.com/office/officeart/2005/8/layout/radial6"/>
    <dgm:cxn modelId="{60D412D9-965A-4B22-B5AC-F4B8473243A5}" type="presParOf" srcId="{2D41C40F-81A0-4E11-A2F9-2AF86EF94018}" destId="{5005B50E-4AAE-4B20-A484-E79B28A9B059}" srcOrd="5" destOrd="0" presId="urn:microsoft.com/office/officeart/2005/8/layout/radial6"/>
    <dgm:cxn modelId="{7C8186BA-5A92-4AB4-83CD-9768D89E0A03}" type="presParOf" srcId="{2D41C40F-81A0-4E11-A2F9-2AF86EF94018}" destId="{F6F86E46-6943-4ED7-A245-669EADB22218}" srcOrd="6" destOrd="0" presId="urn:microsoft.com/office/officeart/2005/8/layout/radial6"/>
    <dgm:cxn modelId="{F062B7C0-8582-46E9-84A7-FA2EA2A7EFEE}" type="presParOf" srcId="{2D41C40F-81A0-4E11-A2F9-2AF86EF94018}" destId="{F358581B-87BE-4ED5-AEF5-0742139777F0}" srcOrd="7" destOrd="0" presId="urn:microsoft.com/office/officeart/2005/8/layout/radial6"/>
    <dgm:cxn modelId="{E43FAE6E-117E-465B-8066-3DA2B582E790}" type="presParOf" srcId="{2D41C40F-81A0-4E11-A2F9-2AF86EF94018}" destId="{C531651F-EBB6-4A32-8FC2-7A7EC5970AEA}" srcOrd="8" destOrd="0" presId="urn:microsoft.com/office/officeart/2005/8/layout/radial6"/>
    <dgm:cxn modelId="{74FCBF48-BAB8-4B05-9249-77B7162B0EF4}" type="presParOf" srcId="{2D41C40F-81A0-4E11-A2F9-2AF86EF94018}" destId="{7E14EC38-E38D-459B-BBCA-664FEC752346}" srcOrd="9" destOrd="0" presId="urn:microsoft.com/office/officeart/2005/8/layout/radial6"/>
    <dgm:cxn modelId="{AE47E898-75B7-41F4-9C6D-3089DC455DDC}" type="presParOf" srcId="{2D41C40F-81A0-4E11-A2F9-2AF86EF94018}" destId="{AFED4D85-9E99-48F3-AB7A-E90E95B32813}" srcOrd="10" destOrd="0" presId="urn:microsoft.com/office/officeart/2005/8/layout/radial6"/>
    <dgm:cxn modelId="{DA936CC7-F882-4F25-9DBB-316A030BB0A4}" type="presParOf" srcId="{2D41C40F-81A0-4E11-A2F9-2AF86EF94018}" destId="{457F2D94-F67B-4240-A51A-3E4B5F2915A4}" srcOrd="11" destOrd="0" presId="urn:microsoft.com/office/officeart/2005/8/layout/radial6"/>
    <dgm:cxn modelId="{5881720F-F34A-425C-95ED-A37619032DB7}" type="presParOf" srcId="{2D41C40F-81A0-4E11-A2F9-2AF86EF94018}" destId="{E34FE17A-7BD3-41D7-94E8-D90AF83826D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FE17A-7BD3-41D7-94E8-D90AF83826D2}">
      <dsp:nvSpPr>
        <dsp:cNvPr id="0" name=""/>
        <dsp:cNvSpPr/>
      </dsp:nvSpPr>
      <dsp:spPr>
        <a:xfrm>
          <a:off x="1005974" y="692527"/>
          <a:ext cx="4251230" cy="4251230"/>
        </a:xfrm>
        <a:prstGeom prst="blockArc">
          <a:avLst>
            <a:gd name="adj1" fmla="val 11214951"/>
            <a:gd name="adj2" fmla="val 15835833"/>
            <a:gd name="adj3" fmla="val 4642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4EC38-E38D-459B-BBCA-664FEC752346}">
      <dsp:nvSpPr>
        <dsp:cNvPr id="0" name=""/>
        <dsp:cNvSpPr/>
      </dsp:nvSpPr>
      <dsp:spPr>
        <a:xfrm>
          <a:off x="1016912" y="574024"/>
          <a:ext cx="4251230" cy="4251230"/>
        </a:xfrm>
        <a:prstGeom prst="blockArc">
          <a:avLst>
            <a:gd name="adj1" fmla="val 5782384"/>
            <a:gd name="adj2" fmla="val 11017882"/>
            <a:gd name="adj3" fmla="val 4642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86E46-6943-4ED7-A245-669EADB22218}">
      <dsp:nvSpPr>
        <dsp:cNvPr id="0" name=""/>
        <dsp:cNvSpPr/>
      </dsp:nvSpPr>
      <dsp:spPr>
        <a:xfrm>
          <a:off x="786441" y="561193"/>
          <a:ext cx="4251230" cy="4251230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F1EC0-8EF4-4DD5-85E8-7AE6CF228A83}">
      <dsp:nvSpPr>
        <dsp:cNvPr id="0" name=""/>
        <dsp:cNvSpPr/>
      </dsp:nvSpPr>
      <dsp:spPr>
        <a:xfrm>
          <a:off x="791369" y="704160"/>
          <a:ext cx="4251230" cy="4251230"/>
        </a:xfrm>
        <a:prstGeom prst="blockArc">
          <a:avLst>
            <a:gd name="adj1" fmla="val 16191841"/>
            <a:gd name="adj2" fmla="val 21363099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8D65A-A1F9-4896-A16D-1D7CAAEF2552}">
      <dsp:nvSpPr>
        <dsp:cNvPr id="0" name=""/>
        <dsp:cNvSpPr/>
      </dsp:nvSpPr>
      <dsp:spPr>
        <a:xfrm>
          <a:off x="1515827" y="1396092"/>
          <a:ext cx="2792458" cy="25814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Características</a:t>
          </a:r>
          <a:endParaRPr lang="es-MX" sz="32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1924773" y="1774134"/>
        <a:ext cx="1974566" cy="1825348"/>
      </dsp:txXfrm>
    </dsp:sp>
    <dsp:sp modelId="{607BDCB8-F8B3-4CBB-ABAD-A0D7A3B6005C}">
      <dsp:nvSpPr>
        <dsp:cNvPr id="0" name=""/>
        <dsp:cNvSpPr/>
      </dsp:nvSpPr>
      <dsp:spPr>
        <a:xfrm>
          <a:off x="1450771" y="32280"/>
          <a:ext cx="2922571" cy="14424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Interdependientes e  indivisibles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1878772" y="243521"/>
        <a:ext cx="2066569" cy="1019960"/>
      </dsp:txXfrm>
    </dsp:sp>
    <dsp:sp modelId="{693A4E90-AAE5-46BE-BDAB-C673F501524B}">
      <dsp:nvSpPr>
        <dsp:cNvPr id="0" name=""/>
        <dsp:cNvSpPr/>
      </dsp:nvSpPr>
      <dsp:spPr>
        <a:xfrm>
          <a:off x="4117883" y="1788919"/>
          <a:ext cx="1740907" cy="1795779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Universales e inalienables</a:t>
          </a:r>
          <a:endParaRPr lang="es-MX" sz="2400" kern="1200" dirty="0"/>
        </a:p>
      </dsp:txBody>
      <dsp:txXfrm>
        <a:off x="4372833" y="2051905"/>
        <a:ext cx="1231007" cy="1269807"/>
      </dsp:txXfrm>
    </dsp:sp>
    <dsp:sp modelId="{F358581B-87BE-4ED5-AEF5-0742139777F0}">
      <dsp:nvSpPr>
        <dsp:cNvPr id="0" name=""/>
        <dsp:cNvSpPr/>
      </dsp:nvSpPr>
      <dsp:spPr>
        <a:xfrm>
          <a:off x="1561680" y="3889667"/>
          <a:ext cx="2700753" cy="1746841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Iguales y no discriminatorios</a:t>
          </a:r>
          <a:endParaRPr lang="es-MX" sz="2800" kern="1200" dirty="0"/>
        </a:p>
      </dsp:txBody>
      <dsp:txXfrm>
        <a:off x="1957196" y="4145486"/>
        <a:ext cx="1909721" cy="1235203"/>
      </dsp:txXfrm>
    </dsp:sp>
    <dsp:sp modelId="{AFED4D85-9E99-48F3-AB7A-E90E95B32813}">
      <dsp:nvSpPr>
        <dsp:cNvPr id="0" name=""/>
        <dsp:cNvSpPr/>
      </dsp:nvSpPr>
      <dsp:spPr>
        <a:xfrm>
          <a:off x="169889" y="1745748"/>
          <a:ext cx="1801055" cy="1644771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chemeClr val="tx1"/>
              </a:solidFill>
              <a:latin typeface="AR CENA" panose="02000000000000000000" pitchFamily="2" charset="0"/>
            </a:rPr>
            <a:t>Incluyen derechos y obligaciones</a:t>
          </a:r>
          <a:endParaRPr lang="es-MX" sz="2400" b="1" kern="1200" dirty="0">
            <a:solidFill>
              <a:schemeClr val="tx1"/>
            </a:solidFill>
            <a:latin typeface="AR CENA" panose="02000000000000000000" pitchFamily="2" charset="0"/>
          </a:endParaRPr>
        </a:p>
      </dsp:txBody>
      <dsp:txXfrm>
        <a:off x="433647" y="1986619"/>
        <a:ext cx="1273539" cy="1163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57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1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67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852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09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13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07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990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37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90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33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6701-FDBD-4EE5-8C37-E2FE500E0AE0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F926-4D63-4DC7-AD90-9E3D50B796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99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eg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8" descr="https://image.freepik.com/vector-gratis/patron-globos-aerostaticos_23-2147494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4" y="5716949"/>
            <a:ext cx="6809875" cy="649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.freepik.com/vector-gratis/patron-globos-aerostaticos_23-2147494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5" y="-42130"/>
            <a:ext cx="6809875" cy="649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image.freepik.com/vector-gratis/vector-de-globo-aerostatico-vintage_23-214749849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-66192"/>
            <a:ext cx="5829300" cy="1940308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  <a:t>¿Qué son los derechos humanos?</a:t>
            </a:r>
            <a:b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</a:br>
            <a:r>
              <a:rPr lang="es-MX" sz="3600" dirty="0" smtClean="0">
                <a:solidFill>
                  <a:srgbClr val="660066"/>
                </a:solidFill>
                <a:latin typeface="Modern No. 20" pitchFamily="18" charset="0"/>
              </a:rPr>
              <a:t>INFORMATE</a:t>
            </a:r>
            <a:endParaRPr lang="es-MX" sz="3600" dirty="0">
              <a:solidFill>
                <a:srgbClr val="660066"/>
              </a:solidFill>
              <a:latin typeface="Modern No. 20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55574" y="2213814"/>
            <a:ext cx="6341479" cy="25533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es-MX" sz="2400" dirty="0" smtClean="0">
                <a:latin typeface="Kristen ITC" pitchFamily="66" charset="0"/>
              </a:rPr>
              <a:t>Son derechos inherentes a </a:t>
            </a:r>
            <a:r>
              <a:rPr lang="es-MX" sz="4300" dirty="0" smtClean="0">
                <a:latin typeface="Kristen ITC" pitchFamily="66" charset="0"/>
              </a:rPr>
              <a:t>todos</a:t>
            </a:r>
            <a:r>
              <a:rPr lang="es-MX" sz="2400" dirty="0" smtClean="0">
                <a:latin typeface="Kristen ITC" pitchFamily="66" charset="0"/>
              </a:rPr>
              <a:t> los seres humanos, sin distinción alguna de nacionalidad, lugar de residencia, sexo, origen nacional o étnico, color, religión, lengua, o cualquier otra condición</a:t>
            </a:r>
            <a:r>
              <a:rPr lang="es-MX" dirty="0" smtClean="0">
                <a:latin typeface="Kristen ITC" pitchFamily="66" charset="0"/>
              </a:rPr>
              <a:t>.</a:t>
            </a:r>
            <a:endParaRPr lang="es-MX" dirty="0">
              <a:latin typeface="Kristen ITC" pitchFamily="66" charset="0"/>
            </a:endParaRPr>
          </a:p>
        </p:txBody>
      </p:sp>
      <p:graphicFrame>
        <p:nvGraphicFramePr>
          <p:cNvPr id="26" name="Diagrama 4"/>
          <p:cNvGraphicFramePr/>
          <p:nvPr>
            <p:extLst>
              <p:ext uri="{D42A27DB-BD31-4B8C-83A1-F6EECF244321}">
                <p14:modId xmlns:p14="http://schemas.microsoft.com/office/powerpoint/2010/main" val="2840246405"/>
              </p:ext>
            </p:extLst>
          </p:nvPr>
        </p:nvGraphicFramePr>
        <p:xfrm>
          <a:off x="444331" y="4580709"/>
          <a:ext cx="5794040" cy="552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4" name="Picture 10" descr="https://s-media-cache-ak0.pinimg.com/736x/92/07/40/920740ad259d6a0be7cc4450fcb10c8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965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255" y="4646880"/>
            <a:ext cx="198645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alberto9797.files.wordpress.com/2013/05/constitucion_politica_de_los_estados_unidos_mexicanos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4637">
            <a:off x="3923065" y="9937200"/>
            <a:ext cx="2833838" cy="165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61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59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son los derechos humanos? INFORMATE</dc:title>
  <dc:creator>Isayeid Monserrat Pilar Carmona</dc:creator>
  <cp:lastModifiedBy>acer</cp:lastModifiedBy>
  <cp:revision>6</cp:revision>
  <dcterms:created xsi:type="dcterms:W3CDTF">2016-04-08T23:45:45Z</dcterms:created>
  <dcterms:modified xsi:type="dcterms:W3CDTF">2016-04-09T00:32:47Z</dcterms:modified>
</cp:coreProperties>
</file>