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2112" y="-30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252084" y="7031245"/>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CuadroTexto 7"/>
          <p:cNvSpPr txBox="1"/>
          <p:nvPr/>
        </p:nvSpPr>
        <p:spPr>
          <a:xfrm>
            <a:off x="5373216" y="6272096"/>
            <a:ext cx="936104" cy="369332"/>
          </a:xfrm>
          <a:prstGeom prst="rect">
            <a:avLst/>
          </a:prstGeom>
          <a:noFill/>
        </p:spPr>
        <p:txBody>
          <a:bodyPr wrap="square" rtlCol="0">
            <a:spAutoFit/>
          </a:bodyPr>
          <a:lstStyle/>
          <a:p>
            <a:r>
              <a:rPr lang="es-MX" dirty="0" err="1" smtClean="0"/>
              <a:t>down</a:t>
            </a:r>
            <a:endParaRPr lang="es-MX" dirty="0"/>
          </a:p>
        </p:txBody>
      </p:sp>
      <p:sp>
        <p:nvSpPr>
          <p:cNvPr id="9" name="CuadroTexto 8"/>
          <p:cNvSpPr txBox="1"/>
          <p:nvPr/>
        </p:nvSpPr>
        <p:spPr>
          <a:xfrm>
            <a:off x="2348880" y="3747995"/>
            <a:ext cx="1004611" cy="369332"/>
          </a:xfrm>
          <a:prstGeom prst="rect">
            <a:avLst/>
          </a:prstGeom>
          <a:noFill/>
        </p:spPr>
        <p:txBody>
          <a:bodyPr wrap="square" rtlCol="0">
            <a:spAutoFit/>
          </a:bodyPr>
          <a:lstStyle/>
          <a:p>
            <a:r>
              <a:rPr lang="es-MX" dirty="0" err="1" smtClean="0"/>
              <a:t>around</a:t>
            </a:r>
            <a:endParaRPr lang="es-MX" dirty="0"/>
          </a:p>
        </p:txBody>
      </p:sp>
      <p:sp>
        <p:nvSpPr>
          <p:cNvPr id="11" name="CuadroTexto 10"/>
          <p:cNvSpPr txBox="1"/>
          <p:nvPr/>
        </p:nvSpPr>
        <p:spPr>
          <a:xfrm>
            <a:off x="3872822" y="7308304"/>
            <a:ext cx="936104" cy="369332"/>
          </a:xfrm>
          <a:prstGeom prst="rect">
            <a:avLst/>
          </a:prstGeom>
          <a:noFill/>
        </p:spPr>
        <p:txBody>
          <a:bodyPr wrap="square" rtlCol="0">
            <a:spAutoFit/>
          </a:bodyPr>
          <a:lstStyle/>
          <a:p>
            <a:r>
              <a:rPr lang="es-MX" dirty="0" err="1"/>
              <a:t>o</a:t>
            </a:r>
            <a:r>
              <a:rPr lang="es-MX" dirty="0" err="1" smtClean="0"/>
              <a:t>ut</a:t>
            </a:r>
            <a:r>
              <a:rPr lang="es-MX" dirty="0" smtClean="0"/>
              <a:t> of</a:t>
            </a:r>
            <a:endParaRPr lang="es-MX" dirty="0"/>
          </a:p>
        </p:txBody>
      </p:sp>
      <p:sp>
        <p:nvSpPr>
          <p:cNvPr id="12" name="CuadroTexto 11"/>
          <p:cNvSpPr txBox="1"/>
          <p:nvPr/>
        </p:nvSpPr>
        <p:spPr>
          <a:xfrm>
            <a:off x="5236201" y="3747995"/>
            <a:ext cx="857095" cy="369332"/>
          </a:xfrm>
          <a:prstGeom prst="rect">
            <a:avLst/>
          </a:prstGeom>
          <a:noFill/>
        </p:spPr>
        <p:txBody>
          <a:bodyPr wrap="square" rtlCol="0">
            <a:spAutoFit/>
          </a:bodyPr>
          <a:lstStyle/>
          <a:p>
            <a:r>
              <a:rPr lang="es-MX" dirty="0" err="1" smtClean="0"/>
              <a:t>from</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smtClean="0"/>
              <a:t>C. Go straight on. Go past the traffic lights and go straight on until you get to the roundabout. At the roundabout turn left. Go past the theatre. It’s the building next to the theatre, opposite the hospital.</a:t>
            </a:r>
            <a:r>
              <a:rPr lang="en-US" sz="1600" dirty="0"/>
              <a:t>   </a:t>
            </a:r>
            <a:r>
              <a:rPr lang="en-US" sz="1600" dirty="0" smtClean="0"/>
              <a:t>____________</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CuadroTexto 2"/>
          <p:cNvSpPr txBox="1"/>
          <p:nvPr/>
        </p:nvSpPr>
        <p:spPr>
          <a:xfrm>
            <a:off x="1052736" y="6228184"/>
            <a:ext cx="1368152" cy="369332"/>
          </a:xfrm>
          <a:prstGeom prst="rect">
            <a:avLst/>
          </a:prstGeom>
          <a:noFill/>
        </p:spPr>
        <p:txBody>
          <a:bodyPr wrap="square" rtlCol="0">
            <a:spAutoFit/>
          </a:bodyPr>
          <a:lstStyle/>
          <a:p>
            <a:r>
              <a:rPr lang="es-MX" dirty="0" smtClean="0"/>
              <a:t>Post office</a:t>
            </a:r>
            <a:endParaRPr lang="es-MX" dirty="0"/>
          </a:p>
        </p:txBody>
      </p:sp>
      <p:sp>
        <p:nvSpPr>
          <p:cNvPr id="6" name="CuadroTexto 5"/>
          <p:cNvSpPr txBox="1"/>
          <p:nvPr/>
        </p:nvSpPr>
        <p:spPr>
          <a:xfrm>
            <a:off x="3776785" y="6228184"/>
            <a:ext cx="1368152" cy="369332"/>
          </a:xfrm>
          <a:prstGeom prst="rect">
            <a:avLst/>
          </a:prstGeom>
          <a:noFill/>
        </p:spPr>
        <p:txBody>
          <a:bodyPr wrap="square" rtlCol="0">
            <a:spAutoFit/>
          </a:bodyPr>
          <a:lstStyle/>
          <a:p>
            <a:r>
              <a:rPr lang="es-MX" dirty="0" smtClean="0"/>
              <a:t>Post office</a:t>
            </a:r>
            <a:endParaRPr lang="es-MX" dirty="0"/>
          </a:p>
        </p:txBody>
      </p:sp>
      <p:sp>
        <p:nvSpPr>
          <p:cNvPr id="5" name="CuadroTexto 4"/>
          <p:cNvSpPr txBox="1"/>
          <p:nvPr/>
        </p:nvSpPr>
        <p:spPr>
          <a:xfrm>
            <a:off x="4653136" y="6693800"/>
            <a:ext cx="2448272" cy="369332"/>
          </a:xfrm>
          <a:prstGeom prst="rect">
            <a:avLst/>
          </a:prstGeom>
          <a:noFill/>
        </p:spPr>
        <p:txBody>
          <a:bodyPr wrap="square" rtlCol="0">
            <a:spAutoFit/>
          </a:bodyPr>
          <a:lstStyle/>
          <a:p>
            <a:r>
              <a:rPr lang="es-MX" dirty="0" err="1" smtClean="0"/>
              <a:t>Underground</a:t>
            </a:r>
            <a:r>
              <a:rPr lang="es-MX" dirty="0" smtClean="0"/>
              <a:t> </a:t>
            </a:r>
            <a:r>
              <a:rPr lang="es-MX" dirty="0" err="1" smtClean="0"/>
              <a:t>station</a:t>
            </a:r>
            <a:endParaRPr lang="es-MX" dirty="0"/>
          </a:p>
        </p:txBody>
      </p:sp>
      <p:sp>
        <p:nvSpPr>
          <p:cNvPr id="7" name="CuadroTexto 6"/>
          <p:cNvSpPr txBox="1"/>
          <p:nvPr/>
        </p:nvSpPr>
        <p:spPr>
          <a:xfrm>
            <a:off x="1484784" y="7668344"/>
            <a:ext cx="1539552" cy="369160"/>
          </a:xfrm>
          <a:prstGeom prst="rect">
            <a:avLst/>
          </a:prstGeom>
          <a:noFill/>
        </p:spPr>
        <p:txBody>
          <a:bodyPr wrap="square" rtlCol="0">
            <a:spAutoFit/>
          </a:bodyPr>
          <a:lstStyle/>
          <a:p>
            <a:r>
              <a:rPr lang="es-MX" dirty="0" smtClean="0"/>
              <a:t>cinema</a:t>
            </a:r>
            <a:endParaRPr lang="es-MX" dirty="0"/>
          </a:p>
        </p:txBody>
      </p:sp>
      <p:sp>
        <p:nvSpPr>
          <p:cNvPr id="8" name="CuadroTexto 7"/>
          <p:cNvSpPr txBox="1"/>
          <p:nvPr/>
        </p:nvSpPr>
        <p:spPr>
          <a:xfrm>
            <a:off x="3286136" y="8393074"/>
            <a:ext cx="1800200" cy="369332"/>
          </a:xfrm>
          <a:prstGeom prst="rect">
            <a:avLst/>
          </a:prstGeom>
          <a:noFill/>
        </p:spPr>
        <p:txBody>
          <a:bodyPr wrap="square" rtlCol="0">
            <a:spAutoFit/>
          </a:bodyPr>
          <a:lstStyle/>
          <a:p>
            <a:r>
              <a:rPr lang="es-MX" dirty="0" smtClean="0"/>
              <a:t>Bus </a:t>
            </a:r>
            <a:r>
              <a:rPr lang="es-MX" dirty="0" err="1" smtClean="0"/>
              <a:t>station</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99392" y="834083"/>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cxnSp>
        <p:nvCxnSpPr>
          <p:cNvPr id="3" name="Conector recto 2"/>
          <p:cNvCxnSpPr/>
          <p:nvPr/>
        </p:nvCxnSpPr>
        <p:spPr>
          <a:xfrm>
            <a:off x="71414" y="5580112"/>
            <a:ext cx="12687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81670" y="7524328"/>
            <a:ext cx="12687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71086" y="8964488"/>
            <a:ext cx="126876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99</Words>
  <Application>Microsoft Office PowerPoint</Application>
  <PresentationFormat>Presentación en pantalla (4:3)</PresentationFormat>
  <Paragraphs>36</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Berlin Sans FB Demi</vt:lpstr>
      <vt:lpstr>Calibri</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Daniela</cp:lastModifiedBy>
  <cp:revision>9</cp:revision>
  <dcterms:created xsi:type="dcterms:W3CDTF">2016-04-25T15:01:16Z</dcterms:created>
  <dcterms:modified xsi:type="dcterms:W3CDTF">2016-04-30T04:19:24Z</dcterms:modified>
</cp:coreProperties>
</file>