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996" y="-198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29/04/2016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8" name="CuadroTexto 7"/>
          <p:cNvSpPr txBox="1"/>
          <p:nvPr/>
        </p:nvSpPr>
        <p:spPr>
          <a:xfrm>
            <a:off x="2348880" y="3779912"/>
            <a:ext cx="871097" cy="369332"/>
          </a:xfrm>
          <a:prstGeom prst="rect">
            <a:avLst/>
          </a:prstGeom>
          <a:noFill/>
        </p:spPr>
        <p:txBody>
          <a:bodyPr wrap="square" rtlCol="0">
            <a:spAutoFit/>
          </a:bodyPr>
          <a:lstStyle/>
          <a:p>
            <a:r>
              <a:rPr lang="es-MX" b="1" dirty="0" err="1" smtClean="0"/>
              <a:t>around</a:t>
            </a:r>
            <a:endParaRPr lang="es-MX" b="1" dirty="0"/>
          </a:p>
        </p:txBody>
      </p:sp>
      <p:sp>
        <p:nvSpPr>
          <p:cNvPr id="10" name="CuadroTexto 9"/>
          <p:cNvSpPr txBox="1"/>
          <p:nvPr/>
        </p:nvSpPr>
        <p:spPr>
          <a:xfrm>
            <a:off x="5152935" y="3784983"/>
            <a:ext cx="871097" cy="369332"/>
          </a:xfrm>
          <a:prstGeom prst="rect">
            <a:avLst/>
          </a:prstGeom>
          <a:noFill/>
        </p:spPr>
        <p:txBody>
          <a:bodyPr wrap="square" rtlCol="0">
            <a:spAutoFit/>
          </a:bodyPr>
          <a:lstStyle/>
          <a:p>
            <a:pPr algn="ctr"/>
            <a:r>
              <a:rPr lang="es-MX" b="1" dirty="0" err="1" smtClean="0"/>
              <a:t>from</a:t>
            </a:r>
            <a:endParaRPr lang="es-MX" b="1" dirty="0"/>
          </a:p>
        </p:txBody>
      </p:sp>
      <p:sp>
        <p:nvSpPr>
          <p:cNvPr id="11" name="CuadroTexto 10"/>
          <p:cNvSpPr txBox="1"/>
          <p:nvPr/>
        </p:nvSpPr>
        <p:spPr>
          <a:xfrm>
            <a:off x="3821013" y="7308304"/>
            <a:ext cx="871097" cy="369332"/>
          </a:xfrm>
          <a:prstGeom prst="rect">
            <a:avLst/>
          </a:prstGeom>
          <a:noFill/>
        </p:spPr>
        <p:txBody>
          <a:bodyPr wrap="square" rtlCol="0">
            <a:spAutoFit/>
          </a:bodyPr>
          <a:lstStyle/>
          <a:p>
            <a:pPr algn="ctr"/>
            <a:r>
              <a:rPr lang="es-MX" b="1" dirty="0" err="1"/>
              <a:t>o</a:t>
            </a:r>
            <a:r>
              <a:rPr lang="es-MX" b="1" dirty="0" err="1" smtClean="0"/>
              <a:t>ut</a:t>
            </a:r>
            <a:r>
              <a:rPr lang="es-MX" b="1" dirty="0" smtClean="0"/>
              <a:t> of</a:t>
            </a:r>
            <a:endParaRPr lang="es-MX" b="1" dirty="0"/>
          </a:p>
        </p:txBody>
      </p:sp>
      <p:sp>
        <p:nvSpPr>
          <p:cNvPr id="13" name="CuadroTexto 12"/>
          <p:cNvSpPr txBox="1"/>
          <p:nvPr/>
        </p:nvSpPr>
        <p:spPr>
          <a:xfrm>
            <a:off x="5236201" y="6280118"/>
            <a:ext cx="871097" cy="369332"/>
          </a:xfrm>
          <a:prstGeom prst="rect">
            <a:avLst/>
          </a:prstGeom>
          <a:noFill/>
        </p:spPr>
        <p:txBody>
          <a:bodyPr wrap="square" rtlCol="0">
            <a:spAutoFit/>
          </a:bodyPr>
          <a:lstStyle/>
          <a:p>
            <a:pPr algn="ctr"/>
            <a:r>
              <a:rPr lang="es-MX" b="1" dirty="0" err="1" smtClean="0"/>
              <a:t>down</a:t>
            </a:r>
            <a:endParaRPr lang="es-MX" b="1"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3046988"/>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t>________________</a:t>
            </a:r>
            <a:r>
              <a:rPr lang="en-US" sz="1600" dirty="0"/>
              <a:t> </a:t>
            </a:r>
            <a:endParaRPr lang="en-US" sz="1600" dirty="0" smtClean="0"/>
          </a:p>
          <a:p>
            <a:pPr marL="342900" indent="-342900"/>
            <a:r>
              <a:rPr lang="en-US" sz="1600" dirty="0" smtClean="0"/>
              <a:t> </a:t>
            </a:r>
            <a:r>
              <a:rPr lang="en-US" sz="1600" dirty="0"/>
              <a:t>B. Go straight on. Go past the traffic lights. You will see a shop on the right. Go past that and it’s on the right next to the shop.  </a:t>
            </a:r>
            <a:r>
              <a:rPr lang="en-US" sz="1600" dirty="0" smtClean="0"/>
              <a:t>_______________</a:t>
            </a:r>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dirty="0" smtClean="0"/>
              <a:t>____________</a:t>
            </a:r>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t>__________________</a:t>
            </a:r>
            <a:endParaRPr lang="es-ES" sz="1600" dirty="0"/>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
        <p:nvSpPr>
          <p:cNvPr id="5" name="CuadroTexto 4"/>
          <p:cNvSpPr txBox="1"/>
          <p:nvPr/>
        </p:nvSpPr>
        <p:spPr>
          <a:xfrm>
            <a:off x="908720" y="6228184"/>
            <a:ext cx="1584176" cy="369332"/>
          </a:xfrm>
          <a:prstGeom prst="rect">
            <a:avLst/>
          </a:prstGeom>
          <a:noFill/>
        </p:spPr>
        <p:txBody>
          <a:bodyPr wrap="square" rtlCol="0">
            <a:spAutoFit/>
          </a:bodyPr>
          <a:lstStyle/>
          <a:p>
            <a:pPr algn="ctr"/>
            <a:r>
              <a:rPr lang="es-MX" b="1" dirty="0" smtClean="0"/>
              <a:t>Post office</a:t>
            </a:r>
            <a:endParaRPr lang="es-MX" b="1" dirty="0"/>
          </a:p>
        </p:txBody>
      </p:sp>
      <p:sp>
        <p:nvSpPr>
          <p:cNvPr id="6" name="CuadroTexto 5"/>
          <p:cNvSpPr txBox="1"/>
          <p:nvPr/>
        </p:nvSpPr>
        <p:spPr>
          <a:xfrm>
            <a:off x="4509120" y="6804248"/>
            <a:ext cx="2276872" cy="369332"/>
          </a:xfrm>
          <a:prstGeom prst="rect">
            <a:avLst/>
          </a:prstGeom>
          <a:noFill/>
        </p:spPr>
        <p:txBody>
          <a:bodyPr wrap="square" rtlCol="0">
            <a:spAutoFit/>
          </a:bodyPr>
          <a:lstStyle/>
          <a:p>
            <a:pPr algn="ctr"/>
            <a:r>
              <a:rPr lang="es-MX" b="1" dirty="0" err="1"/>
              <a:t>u</a:t>
            </a:r>
            <a:r>
              <a:rPr lang="es-MX" b="1" dirty="0" err="1" smtClean="0"/>
              <a:t>nderground</a:t>
            </a:r>
            <a:r>
              <a:rPr lang="es-MX" b="1" dirty="0" smtClean="0"/>
              <a:t> </a:t>
            </a:r>
            <a:r>
              <a:rPr lang="es-MX" b="1" dirty="0" err="1" smtClean="0"/>
              <a:t>station</a:t>
            </a:r>
            <a:endParaRPr lang="es-MX" b="1" dirty="0"/>
          </a:p>
        </p:txBody>
      </p:sp>
      <p:sp>
        <p:nvSpPr>
          <p:cNvPr id="7" name="CuadroTexto 6"/>
          <p:cNvSpPr txBox="1"/>
          <p:nvPr/>
        </p:nvSpPr>
        <p:spPr>
          <a:xfrm>
            <a:off x="1265259" y="7740352"/>
            <a:ext cx="1227637" cy="369332"/>
          </a:xfrm>
          <a:prstGeom prst="rect">
            <a:avLst/>
          </a:prstGeom>
          <a:noFill/>
        </p:spPr>
        <p:txBody>
          <a:bodyPr wrap="square" rtlCol="0">
            <a:spAutoFit/>
          </a:bodyPr>
          <a:lstStyle/>
          <a:p>
            <a:pPr algn="ctr"/>
            <a:r>
              <a:rPr lang="es-MX" b="1" dirty="0" smtClean="0"/>
              <a:t>cinema</a:t>
            </a:r>
            <a:endParaRPr lang="es-MX" b="1" dirty="0"/>
          </a:p>
        </p:txBody>
      </p:sp>
      <p:sp>
        <p:nvSpPr>
          <p:cNvPr id="8" name="CuadroTexto 7"/>
          <p:cNvSpPr txBox="1"/>
          <p:nvPr/>
        </p:nvSpPr>
        <p:spPr>
          <a:xfrm>
            <a:off x="3140968" y="8486825"/>
            <a:ext cx="1368152" cy="369332"/>
          </a:xfrm>
          <a:prstGeom prst="rect">
            <a:avLst/>
          </a:prstGeom>
          <a:noFill/>
        </p:spPr>
        <p:txBody>
          <a:bodyPr wrap="square" rtlCol="0">
            <a:spAutoFit/>
          </a:bodyPr>
          <a:lstStyle/>
          <a:p>
            <a:pPr algn="ctr"/>
            <a:r>
              <a:rPr lang="es-MX" b="1" dirty="0"/>
              <a:t>b</a:t>
            </a:r>
            <a:r>
              <a:rPr lang="es-MX" b="1" dirty="0" smtClean="0"/>
              <a:t>us </a:t>
            </a:r>
            <a:r>
              <a:rPr lang="es-MX" b="1" dirty="0" err="1" smtClean="0"/>
              <a:t>station</a:t>
            </a:r>
            <a:endParaRPr lang="es-MX"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a:t>
            </a:r>
            <a:r>
              <a:rPr kumimoji="0" lang="es-ES" sz="1400" b="0" i="0" u="none" strike="noStrike" cap="none" normalizeH="0" baseline="0" dirty="0" smtClean="0">
                <a:ln>
                  <a:noFill/>
                </a:ln>
                <a:solidFill>
                  <a:srgbClr val="000000"/>
                </a:solidFill>
                <a:effectLst/>
                <a:cs typeface="Arial" pitchFamily="34" charset="0"/>
              </a:rPr>
              <a:t>. 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______________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Station</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the_____________Do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
        <p:nvSpPr>
          <p:cNvPr id="2" name="Elipse 1"/>
          <p:cNvSpPr/>
          <p:nvPr/>
        </p:nvSpPr>
        <p:spPr>
          <a:xfrm>
            <a:off x="260648" y="7308304"/>
            <a:ext cx="64807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ipse 7"/>
          <p:cNvSpPr/>
          <p:nvPr/>
        </p:nvSpPr>
        <p:spPr>
          <a:xfrm>
            <a:off x="253226" y="8748464"/>
            <a:ext cx="1591598" cy="3241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lipse 8"/>
          <p:cNvSpPr/>
          <p:nvPr/>
        </p:nvSpPr>
        <p:spPr>
          <a:xfrm>
            <a:off x="280990" y="5364088"/>
            <a:ext cx="915761"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97</Words>
  <Application>Microsoft Office PowerPoint</Application>
  <PresentationFormat>Presentación en pantalla (4:3)</PresentationFormat>
  <Paragraphs>35</Paragraphs>
  <Slides>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Arial</vt:lpstr>
      <vt:lpstr>Berlin Sans FB Demi</vt:lpstr>
      <vt:lpstr>Calibri</vt: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User</cp:lastModifiedBy>
  <cp:revision>9</cp:revision>
  <dcterms:created xsi:type="dcterms:W3CDTF">2016-04-25T15:01:16Z</dcterms:created>
  <dcterms:modified xsi:type="dcterms:W3CDTF">2016-04-29T19:30:36Z</dcterms:modified>
</cp:coreProperties>
</file>