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076" y="13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2338517" y="3811270"/>
            <a:ext cx="881460" cy="369332"/>
          </a:xfrm>
          <a:prstGeom prst="rect">
            <a:avLst/>
          </a:prstGeom>
          <a:noFill/>
        </p:spPr>
        <p:txBody>
          <a:bodyPr wrap="none" rtlCol="0">
            <a:spAutoFit/>
          </a:bodyPr>
          <a:lstStyle/>
          <a:p>
            <a:r>
              <a:rPr lang="es-ES_tradnl" dirty="0" err="1" smtClean="0"/>
              <a:t>Around</a:t>
            </a:r>
            <a:endParaRPr lang="es-ES" dirty="0"/>
          </a:p>
        </p:txBody>
      </p:sp>
      <p:sp>
        <p:nvSpPr>
          <p:cNvPr id="10" name="9 CuadroTexto"/>
          <p:cNvSpPr txBox="1"/>
          <p:nvPr/>
        </p:nvSpPr>
        <p:spPr>
          <a:xfrm>
            <a:off x="5236201" y="3811270"/>
            <a:ext cx="673069" cy="369332"/>
          </a:xfrm>
          <a:prstGeom prst="rect">
            <a:avLst/>
          </a:prstGeom>
          <a:noFill/>
        </p:spPr>
        <p:txBody>
          <a:bodyPr wrap="none" rtlCol="0">
            <a:spAutoFit/>
          </a:bodyPr>
          <a:lstStyle/>
          <a:p>
            <a:r>
              <a:rPr lang="es-ES_tradnl" dirty="0" err="1" smtClean="0"/>
              <a:t>From</a:t>
            </a:r>
            <a:endParaRPr lang="es-ES" dirty="0"/>
          </a:p>
        </p:txBody>
      </p:sp>
      <p:sp>
        <p:nvSpPr>
          <p:cNvPr id="11" name="10 CuadroTexto"/>
          <p:cNvSpPr txBox="1"/>
          <p:nvPr/>
        </p:nvSpPr>
        <p:spPr>
          <a:xfrm>
            <a:off x="3940293" y="7339662"/>
            <a:ext cx="780983" cy="369332"/>
          </a:xfrm>
          <a:prstGeom prst="rect">
            <a:avLst/>
          </a:prstGeom>
          <a:noFill/>
        </p:spPr>
        <p:txBody>
          <a:bodyPr wrap="none" rtlCol="0">
            <a:spAutoFit/>
          </a:bodyPr>
          <a:lstStyle/>
          <a:p>
            <a:r>
              <a:rPr lang="es-ES_tradnl" dirty="0" err="1" smtClean="0"/>
              <a:t>Out</a:t>
            </a:r>
            <a:r>
              <a:rPr lang="es-ES_tradnl" dirty="0" smtClean="0"/>
              <a:t> of</a:t>
            </a:r>
            <a:endParaRPr lang="es-ES" dirty="0"/>
          </a:p>
        </p:txBody>
      </p:sp>
      <p:sp>
        <p:nvSpPr>
          <p:cNvPr id="12" name="11 CuadroTexto"/>
          <p:cNvSpPr txBox="1"/>
          <p:nvPr/>
        </p:nvSpPr>
        <p:spPr>
          <a:xfrm>
            <a:off x="5290581" y="6268612"/>
            <a:ext cx="714363" cy="369332"/>
          </a:xfrm>
          <a:prstGeom prst="rect">
            <a:avLst/>
          </a:prstGeom>
          <a:noFill/>
        </p:spPr>
        <p:txBody>
          <a:bodyPr wrap="none" rtlCol="0">
            <a:spAutoFit/>
          </a:bodyPr>
          <a:lstStyle/>
          <a:p>
            <a:r>
              <a:rPr lang="es-ES_tradnl" dirty="0" err="1" smtClean="0"/>
              <a:t>down</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723" y="5624003"/>
            <a:ext cx="6429396" cy="3493264"/>
          </a:xfrm>
          <a:prstGeom prst="rect">
            <a:avLst/>
          </a:prstGeom>
        </p:spPr>
        <p:txBody>
          <a:bodyPr wrap="square">
            <a:spAutoFit/>
          </a:bodyPr>
          <a:lstStyle/>
          <a:p>
            <a:pPr marL="342900" indent="-342900">
              <a:buAutoNum type="alphaUcPeriod"/>
            </a:pPr>
            <a:r>
              <a:rPr lang="en-US" sz="1700" dirty="0" smtClean="0"/>
              <a:t>Go </a:t>
            </a:r>
            <a:r>
              <a:rPr lang="en-US" sz="1700" dirty="0"/>
              <a:t>straight on. Then take the first left on to Green Street. Walk past the library and it’s the building next to the library on the left.  </a:t>
            </a:r>
            <a:r>
              <a:rPr lang="en-US" sz="1700" b="1" u="sng" dirty="0" smtClean="0"/>
              <a:t>Post office</a:t>
            </a:r>
            <a:endParaRPr lang="en-US" sz="1700" b="1" u="sng" dirty="0" smtClean="0"/>
          </a:p>
          <a:p>
            <a:pPr marL="342900" indent="-342900"/>
            <a:r>
              <a:rPr lang="en-US" sz="1700" dirty="0" smtClean="0"/>
              <a:t> </a:t>
            </a:r>
            <a:r>
              <a:rPr lang="en-US" sz="1700" dirty="0"/>
              <a:t>B. Go straight on. Go past the traffic lights. You will see a shop on the right. Go past that and it’s on the right next to the shop.  </a:t>
            </a:r>
            <a:r>
              <a:rPr lang="en-US" sz="1700" b="1" u="sng" dirty="0" smtClean="0"/>
              <a:t>Underground station</a:t>
            </a:r>
            <a:endParaRPr lang="en-US" sz="1700" b="1" u="sng" dirty="0" smtClean="0"/>
          </a:p>
          <a:p>
            <a:pPr marL="342900" indent="-342900"/>
            <a:r>
              <a:rPr lang="en-US" sz="1700" dirty="0" smtClean="0"/>
              <a:t> </a:t>
            </a:r>
            <a:r>
              <a:rPr lang="en-US" sz="1700" dirty="0"/>
              <a:t>C. Go straight on. Go past the traffic lights and go straight on until you get to the roundabout. At the roundabout turn left. Go past the theatre. It’s the building next to the theatre, opposite the hospital.   </a:t>
            </a:r>
            <a:r>
              <a:rPr lang="en-US" sz="1700" b="1" u="sng" dirty="0" smtClean="0"/>
              <a:t>Cinema</a:t>
            </a:r>
            <a:endParaRPr lang="en-US" sz="1700" b="1" u="sng" dirty="0" smtClean="0"/>
          </a:p>
          <a:p>
            <a:pPr marL="342900" indent="-342900"/>
            <a:r>
              <a:rPr lang="en-US" sz="1700" dirty="0" smtClean="0"/>
              <a:t> </a:t>
            </a:r>
            <a:r>
              <a:rPr lang="en-US" sz="1700" dirty="0"/>
              <a:t>D. Go straight on. Go past the traffic lights and take the second right on to King’s Road. Go past the bookshop. It’s the building next to the bookshop opposite the café. </a:t>
            </a:r>
            <a:r>
              <a:rPr lang="en-US" sz="1700" b="1" u="sng" dirty="0" smtClean="0"/>
              <a:t>Bus station</a:t>
            </a:r>
            <a:endParaRPr lang="es-ES" sz="1700" b="1" u="sng"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1670" y="8748464"/>
            <a:ext cx="1763154" cy="324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 name="2 Rectángulo"/>
          <p:cNvSpPr/>
          <p:nvPr/>
        </p:nvSpPr>
        <p:spPr>
          <a:xfrm>
            <a:off x="71414" y="7308304"/>
            <a:ext cx="981322"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1 Rectángulo"/>
          <p:cNvSpPr/>
          <p:nvPr/>
        </p:nvSpPr>
        <p:spPr>
          <a:xfrm>
            <a:off x="71414" y="5364088"/>
            <a:ext cx="1197346" cy="2160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Station</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2016-04-26T18:38:50Z</dcterms:modified>
</cp:coreProperties>
</file>