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2" r:id="rId3"/>
    <p:sldId id="260" r:id="rId4"/>
    <p:sldId id="258" r:id="rId5"/>
    <p:sldId id="257" r:id="rId6"/>
    <p:sldId id="261" r:id="rId7"/>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112" y="-30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F7DDD-58D1-42B4-95DA-D1DB8AEE62AE}" type="datetimeFigureOut">
              <a:rPr lang="es-MX" smtClean="0"/>
              <a:t>25/04/2016</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86A96-B48F-49C6-A1DE-EE29FAE0EC55}" type="slidenum">
              <a:rPr lang="es-MX" smtClean="0"/>
              <a:t>‹Nº›</a:t>
            </a:fld>
            <a:endParaRPr lang="es-MX"/>
          </a:p>
        </p:txBody>
      </p:sp>
    </p:spTree>
    <p:extLst>
      <p:ext uri="{BB962C8B-B14F-4D97-AF65-F5344CB8AC3E}">
        <p14:creationId xmlns:p14="http://schemas.microsoft.com/office/powerpoint/2010/main" val="181546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7A486A96-B48F-49C6-A1DE-EE29FAE0EC55}" type="slidenum">
              <a:rPr lang="es-MX" smtClean="0"/>
              <a:t>1</a:t>
            </a:fld>
            <a:endParaRPr lang="es-MX"/>
          </a:p>
        </p:txBody>
      </p:sp>
    </p:spTree>
    <p:extLst>
      <p:ext uri="{BB962C8B-B14F-4D97-AF65-F5344CB8AC3E}">
        <p14:creationId xmlns:p14="http://schemas.microsoft.com/office/powerpoint/2010/main" val="194435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25/04/2016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25/04/2016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IDEuyJwOiyA&amp;feature=youtu.b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3"/>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4"/>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5"/>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97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97663" y="466963"/>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CuadroTexto 7"/>
          <p:cNvSpPr txBox="1"/>
          <p:nvPr/>
        </p:nvSpPr>
        <p:spPr>
          <a:xfrm>
            <a:off x="2348880" y="3779912"/>
            <a:ext cx="871097" cy="369332"/>
          </a:xfrm>
          <a:prstGeom prst="rect">
            <a:avLst/>
          </a:prstGeom>
          <a:noFill/>
        </p:spPr>
        <p:txBody>
          <a:bodyPr wrap="square" rtlCol="0">
            <a:spAutoFit/>
          </a:bodyPr>
          <a:lstStyle/>
          <a:p>
            <a:r>
              <a:rPr lang="es-MX" dirty="0" err="1" smtClean="0"/>
              <a:t>around</a:t>
            </a:r>
            <a:endParaRPr lang="es-MX" dirty="0"/>
          </a:p>
        </p:txBody>
      </p:sp>
      <p:sp>
        <p:nvSpPr>
          <p:cNvPr id="9" name="CuadroTexto 8"/>
          <p:cNvSpPr txBox="1"/>
          <p:nvPr/>
        </p:nvSpPr>
        <p:spPr>
          <a:xfrm>
            <a:off x="3868049" y="7308304"/>
            <a:ext cx="857095" cy="369332"/>
          </a:xfrm>
          <a:prstGeom prst="rect">
            <a:avLst/>
          </a:prstGeom>
          <a:noFill/>
        </p:spPr>
        <p:txBody>
          <a:bodyPr wrap="square" rtlCol="0">
            <a:spAutoFit/>
          </a:bodyPr>
          <a:lstStyle/>
          <a:p>
            <a:r>
              <a:rPr lang="es-MX" dirty="0" err="1" smtClean="0"/>
              <a:t>Out</a:t>
            </a:r>
            <a:r>
              <a:rPr lang="es-MX" dirty="0" smtClean="0"/>
              <a:t> of</a:t>
            </a:r>
            <a:endParaRPr lang="es-MX" dirty="0"/>
          </a:p>
        </p:txBody>
      </p:sp>
      <p:sp>
        <p:nvSpPr>
          <p:cNvPr id="10" name="CuadroTexto 9"/>
          <p:cNvSpPr txBox="1"/>
          <p:nvPr/>
        </p:nvSpPr>
        <p:spPr>
          <a:xfrm>
            <a:off x="5301208" y="6300192"/>
            <a:ext cx="864096" cy="369332"/>
          </a:xfrm>
          <a:prstGeom prst="rect">
            <a:avLst/>
          </a:prstGeom>
          <a:noFill/>
        </p:spPr>
        <p:txBody>
          <a:bodyPr wrap="square" rtlCol="0">
            <a:spAutoFit/>
          </a:bodyPr>
          <a:lstStyle/>
          <a:p>
            <a:r>
              <a:rPr lang="es-MX" dirty="0" err="1" smtClean="0"/>
              <a:t>down</a:t>
            </a:r>
            <a:endParaRPr lang="es-MX" dirty="0"/>
          </a:p>
        </p:txBody>
      </p:sp>
      <p:sp>
        <p:nvSpPr>
          <p:cNvPr id="11" name="CuadroTexto 10"/>
          <p:cNvSpPr txBox="1"/>
          <p:nvPr/>
        </p:nvSpPr>
        <p:spPr>
          <a:xfrm>
            <a:off x="5139425" y="3779912"/>
            <a:ext cx="936104" cy="369332"/>
          </a:xfrm>
          <a:prstGeom prst="rect">
            <a:avLst/>
          </a:prstGeom>
          <a:noFill/>
        </p:spPr>
        <p:txBody>
          <a:bodyPr wrap="square" rtlCol="0">
            <a:spAutoFit/>
          </a:bodyPr>
          <a:lstStyle/>
          <a:p>
            <a:r>
              <a:rPr lang="es-MX" dirty="0" err="1" smtClean="0"/>
              <a:t>From</a:t>
            </a:r>
            <a:r>
              <a:rPr lang="es-MX" dirty="0" smtClean="0"/>
              <a:t> to</a:t>
            </a:r>
            <a:endParaRPr lang="es-MX"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_______________</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____________</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CuadroTexto 2"/>
          <p:cNvSpPr txBox="1"/>
          <p:nvPr/>
        </p:nvSpPr>
        <p:spPr>
          <a:xfrm>
            <a:off x="908720" y="6300192"/>
            <a:ext cx="1440160" cy="307777"/>
          </a:xfrm>
          <a:prstGeom prst="rect">
            <a:avLst/>
          </a:prstGeom>
          <a:noFill/>
        </p:spPr>
        <p:txBody>
          <a:bodyPr wrap="square" rtlCol="0">
            <a:spAutoFit/>
          </a:bodyPr>
          <a:lstStyle/>
          <a:p>
            <a:r>
              <a:rPr lang="es-MX" sz="1400" dirty="0" smtClean="0"/>
              <a:t>Post office</a:t>
            </a:r>
            <a:endParaRPr lang="es-MX" sz="1400" dirty="0"/>
          </a:p>
        </p:txBody>
      </p:sp>
      <p:sp>
        <p:nvSpPr>
          <p:cNvPr id="5" name="CuadroTexto 4"/>
          <p:cNvSpPr txBox="1"/>
          <p:nvPr/>
        </p:nvSpPr>
        <p:spPr>
          <a:xfrm>
            <a:off x="4653136" y="6804248"/>
            <a:ext cx="1847698" cy="307777"/>
          </a:xfrm>
          <a:prstGeom prst="rect">
            <a:avLst/>
          </a:prstGeom>
          <a:noFill/>
        </p:spPr>
        <p:txBody>
          <a:bodyPr wrap="square" rtlCol="0">
            <a:spAutoFit/>
          </a:bodyPr>
          <a:lstStyle/>
          <a:p>
            <a:r>
              <a:rPr lang="es-MX" sz="1400" dirty="0" err="1" smtClean="0"/>
              <a:t>Underground</a:t>
            </a:r>
            <a:r>
              <a:rPr lang="es-MX" sz="1400" dirty="0" smtClean="0"/>
              <a:t> </a:t>
            </a:r>
            <a:r>
              <a:rPr lang="es-MX" sz="1400" dirty="0" err="1" smtClean="0"/>
              <a:t>station</a:t>
            </a:r>
            <a:endParaRPr lang="es-MX" sz="1400" dirty="0"/>
          </a:p>
        </p:txBody>
      </p:sp>
      <p:sp>
        <p:nvSpPr>
          <p:cNvPr id="6" name="CuadroTexto 5"/>
          <p:cNvSpPr txBox="1"/>
          <p:nvPr/>
        </p:nvSpPr>
        <p:spPr>
          <a:xfrm>
            <a:off x="1340768" y="7740352"/>
            <a:ext cx="1008112" cy="307777"/>
          </a:xfrm>
          <a:prstGeom prst="rect">
            <a:avLst/>
          </a:prstGeom>
          <a:noFill/>
        </p:spPr>
        <p:txBody>
          <a:bodyPr wrap="square" rtlCol="0">
            <a:spAutoFit/>
          </a:bodyPr>
          <a:lstStyle/>
          <a:p>
            <a:r>
              <a:rPr lang="es-MX" sz="1400" dirty="0" smtClean="0"/>
              <a:t>Cinema</a:t>
            </a:r>
            <a:endParaRPr lang="es-MX" sz="1400" dirty="0"/>
          </a:p>
        </p:txBody>
      </p:sp>
      <p:sp>
        <p:nvSpPr>
          <p:cNvPr id="7" name="CuadroTexto 6"/>
          <p:cNvSpPr txBox="1"/>
          <p:nvPr/>
        </p:nvSpPr>
        <p:spPr>
          <a:xfrm>
            <a:off x="3101405" y="8544769"/>
            <a:ext cx="1551731" cy="307777"/>
          </a:xfrm>
          <a:prstGeom prst="rect">
            <a:avLst/>
          </a:prstGeom>
          <a:noFill/>
        </p:spPr>
        <p:txBody>
          <a:bodyPr wrap="square" rtlCol="0">
            <a:spAutoFit/>
          </a:bodyPr>
          <a:lstStyle/>
          <a:p>
            <a:r>
              <a:rPr lang="es-MX" sz="1400" dirty="0" smtClean="0"/>
              <a:t>Bus </a:t>
            </a:r>
            <a:r>
              <a:rPr lang="es-MX" sz="1400" dirty="0" err="1" smtClean="0"/>
              <a:t>station</a:t>
            </a:r>
            <a:endParaRPr lang="es-MX"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0" y="1619672"/>
            <a:ext cx="6858000" cy="4616648"/>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a:t>
            </a:r>
            <a:r>
              <a:rPr kumimoji="0" lang="es-ES" sz="1400" b="1" i="0" u="none" strike="noStrike" cap="none" normalizeH="0" baseline="0" dirty="0" err="1" smtClean="0">
                <a:ln>
                  <a:noFill/>
                </a:ln>
                <a:solidFill>
                  <a:srgbClr val="000000"/>
                </a:solidFill>
                <a:effectLst/>
                <a:cs typeface="Arial" pitchFamily="34" charset="0"/>
              </a:rPr>
              <a:t>Fire</a:t>
            </a:r>
            <a:r>
              <a:rPr kumimoji="0" lang="es-ES" sz="1400" b="1" i="0" u="none" strike="noStrike" cap="none" normalizeH="0" dirty="0" smtClean="0">
                <a:ln>
                  <a:noFill/>
                </a:ln>
                <a:solidFill>
                  <a:srgbClr val="000000"/>
                </a:solidFill>
                <a:effectLst/>
                <a:cs typeface="Arial" pitchFamily="34" charset="0"/>
              </a:rPr>
              <a:t> </a:t>
            </a:r>
            <a:r>
              <a:rPr kumimoji="0" lang="es-ES" sz="1400" b="1" i="0" u="none" strike="noStrike" cap="none" normalizeH="0" dirty="0" err="1" smtClean="0">
                <a:ln>
                  <a:noFill/>
                </a:ln>
                <a:solidFill>
                  <a:srgbClr val="000000"/>
                </a:solidFill>
                <a:effectLst/>
                <a:cs typeface="Arial" pitchFamily="34" charset="0"/>
              </a:rPr>
              <a:t>station</a:t>
            </a:r>
            <a:r>
              <a:rPr kumimoji="0" lang="es-ES" sz="1400" b="1" i="0" u="none" strike="noStrike" cap="none" normalizeH="0" baseline="0" dirty="0" smtClean="0">
                <a:ln>
                  <a:noFill/>
                </a:ln>
                <a:solidFill>
                  <a:srgbClr val="000000"/>
                </a:solidFill>
                <a:effectLst/>
                <a:cs typeface="Arial" pitchFamily="34" charset="0"/>
              </a:rPr>
              <a:t>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dirty="0" smtClean="0">
                <a:ln>
                  <a:noFill/>
                </a:ln>
                <a:solidFill>
                  <a:srgbClr val="000000"/>
                </a:solidFill>
                <a:effectLst/>
                <a:cs typeface="Arial" pitchFamily="34" charset="0"/>
              </a:rPr>
              <a:t> </a:t>
            </a:r>
            <a:r>
              <a:rPr kumimoji="0" lang="es-ES" sz="1400" b="0" i="0" u="none" strike="noStrike" cap="none" normalizeH="0" dirty="0" err="1" smtClean="0">
                <a:ln>
                  <a:noFill/>
                </a:ln>
                <a:solidFill>
                  <a:srgbClr val="000000"/>
                </a:solidFill>
                <a:effectLst/>
                <a:cs typeface="Arial" pitchFamily="34" charset="0"/>
              </a:rPr>
              <a:t>station</a:t>
            </a:r>
            <a:r>
              <a:rPr kumimoji="0" lang="es-ES" sz="1400" b="0"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a:t>
            </a:r>
            <a:r>
              <a:rPr kumimoji="0" lang="es-ES" sz="1400" b="1" i="0" u="none" strike="noStrike" cap="none" normalizeH="0" baseline="0" dirty="0" err="1" smtClean="0">
                <a:ln>
                  <a:noFill/>
                </a:ln>
                <a:solidFill>
                  <a:srgbClr val="000000"/>
                </a:solidFill>
                <a:effectLst/>
                <a:cs typeface="Arial" pitchFamily="34" charset="0"/>
              </a:rPr>
              <a:t>Bakery</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a:t>
            </a:r>
            <a:r>
              <a:rPr kumimoji="0" lang="es-ES" sz="1400" b="1" i="0" u="none" strike="noStrike" cap="none" normalizeH="0" baseline="0" dirty="0" err="1" smtClean="0">
                <a:ln>
                  <a:noFill/>
                </a:ln>
                <a:solidFill>
                  <a:srgbClr val="000000"/>
                </a:solidFill>
                <a:effectLst/>
                <a:cs typeface="Arial" pitchFamily="34" charset="0"/>
              </a:rPr>
              <a:t>Bakery</a:t>
            </a:r>
            <a:r>
              <a:rPr kumimoji="0" lang="es-ES" sz="1400" b="1" i="0" u="none" strike="noStrike" cap="none" normalizeH="0" baseline="0" dirty="0" smtClean="0">
                <a:ln>
                  <a:noFill/>
                </a:ln>
                <a:solidFill>
                  <a:srgbClr val="000000"/>
                </a:solidFill>
                <a:effectLst/>
                <a:cs typeface="Arial" pitchFamily="34" charset="0"/>
              </a:rPr>
              <a:t>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to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__City</a:t>
            </a:r>
            <a:r>
              <a:rPr kumimoji="0" lang="es-ES" sz="1400" b="0" i="0" u="none" strike="noStrike" cap="none" normalizeH="0" dirty="0" smtClean="0">
                <a:ln>
                  <a:noFill/>
                </a:ln>
                <a:solidFill>
                  <a:srgbClr val="000000"/>
                </a:solidFill>
                <a:effectLst/>
                <a:cs typeface="Arial" pitchFamily="34" charset="0"/>
              </a:rPr>
              <a:t> </a:t>
            </a:r>
            <a:r>
              <a:rPr kumimoji="0" lang="es-ES" sz="1400" b="0" i="0" u="none" strike="noStrike" cap="none" normalizeH="0" dirty="0" err="1" smtClean="0">
                <a:ln>
                  <a:noFill/>
                </a:ln>
                <a:solidFill>
                  <a:srgbClr val="000000"/>
                </a:solidFill>
                <a:effectLst/>
                <a:cs typeface="Arial" pitchFamily="34" charset="0"/>
              </a:rPr>
              <a:t>Middle</a:t>
            </a:r>
            <a:r>
              <a:rPr kumimoji="0" lang="es-ES" sz="1400" b="0" i="0" u="none" strike="noStrike" cap="none" normalizeH="0" dirty="0" smtClean="0">
                <a:ln>
                  <a:noFill/>
                </a:ln>
                <a:solidFill>
                  <a:srgbClr val="000000"/>
                </a:solidFill>
                <a:effectLst/>
                <a:cs typeface="Arial" pitchFamily="34" charset="0"/>
              </a:rPr>
              <a:t> </a:t>
            </a:r>
            <a:r>
              <a:rPr kumimoji="0" lang="es-ES" sz="1400" b="0" i="0" u="none" strike="noStrike" cap="none" normalizeH="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___________</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Tree>
    <p:extLst>
      <p:ext uri="{BB962C8B-B14F-4D97-AF65-F5344CB8AC3E}">
        <p14:creationId xmlns:p14="http://schemas.microsoft.com/office/powerpoint/2010/main" val="18855179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99</Words>
  <Application>Microsoft Office PowerPoint</Application>
  <PresentationFormat>Presentación en pantalla (4:3)</PresentationFormat>
  <Paragraphs>36</Paragraphs>
  <Slides>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Berlin Sans FB Demi</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karla Vasquez</cp:lastModifiedBy>
  <cp:revision>12</cp:revision>
  <dcterms:created xsi:type="dcterms:W3CDTF">2016-04-25T15:01:16Z</dcterms:created>
  <dcterms:modified xsi:type="dcterms:W3CDTF">2016-04-25T22:30:47Z</dcterms:modified>
</cp:coreProperties>
</file>