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1716" y="79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26/04/2016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8" name="7 CuadroTexto"/>
          <p:cNvSpPr txBox="1"/>
          <p:nvPr/>
        </p:nvSpPr>
        <p:spPr>
          <a:xfrm>
            <a:off x="2348880" y="3779912"/>
            <a:ext cx="1368152" cy="369332"/>
          </a:xfrm>
          <a:prstGeom prst="rect">
            <a:avLst/>
          </a:prstGeom>
          <a:noFill/>
        </p:spPr>
        <p:txBody>
          <a:bodyPr wrap="square" rtlCol="0">
            <a:spAutoFit/>
          </a:bodyPr>
          <a:lstStyle/>
          <a:p>
            <a:r>
              <a:rPr lang="es-ES_tradnl" dirty="0" err="1" smtClean="0"/>
              <a:t>Around</a:t>
            </a:r>
            <a:r>
              <a:rPr lang="es-ES_tradnl" dirty="0" smtClean="0"/>
              <a:t> </a:t>
            </a:r>
            <a:endParaRPr lang="es-ES" dirty="0"/>
          </a:p>
        </p:txBody>
      </p:sp>
      <p:sp>
        <p:nvSpPr>
          <p:cNvPr id="9" name="8 CuadroTexto"/>
          <p:cNvSpPr txBox="1"/>
          <p:nvPr/>
        </p:nvSpPr>
        <p:spPr>
          <a:xfrm>
            <a:off x="5236201" y="3779912"/>
            <a:ext cx="785087" cy="369332"/>
          </a:xfrm>
          <a:prstGeom prst="rect">
            <a:avLst/>
          </a:prstGeom>
          <a:noFill/>
        </p:spPr>
        <p:txBody>
          <a:bodyPr wrap="square" rtlCol="0">
            <a:spAutoFit/>
          </a:bodyPr>
          <a:lstStyle/>
          <a:p>
            <a:r>
              <a:rPr lang="es-ES_tradnl" dirty="0" err="1"/>
              <a:t>F</a:t>
            </a:r>
            <a:r>
              <a:rPr lang="es-ES_tradnl" dirty="0" err="1" smtClean="0"/>
              <a:t>rom</a:t>
            </a:r>
            <a:endParaRPr lang="es-ES" dirty="0"/>
          </a:p>
        </p:txBody>
      </p:sp>
      <p:sp>
        <p:nvSpPr>
          <p:cNvPr id="10" name="9 CuadroTexto"/>
          <p:cNvSpPr txBox="1"/>
          <p:nvPr/>
        </p:nvSpPr>
        <p:spPr>
          <a:xfrm>
            <a:off x="5373216" y="6300192"/>
            <a:ext cx="864096" cy="369332"/>
          </a:xfrm>
          <a:prstGeom prst="rect">
            <a:avLst/>
          </a:prstGeom>
          <a:noFill/>
        </p:spPr>
        <p:txBody>
          <a:bodyPr wrap="square" rtlCol="0">
            <a:spAutoFit/>
          </a:bodyPr>
          <a:lstStyle/>
          <a:p>
            <a:r>
              <a:rPr lang="es-ES_tradnl" dirty="0" smtClean="0"/>
              <a:t>Down </a:t>
            </a:r>
            <a:endParaRPr lang="es-ES" dirty="0"/>
          </a:p>
        </p:txBody>
      </p:sp>
      <p:sp>
        <p:nvSpPr>
          <p:cNvPr id="11" name="10 CuadroTexto"/>
          <p:cNvSpPr txBox="1"/>
          <p:nvPr/>
        </p:nvSpPr>
        <p:spPr>
          <a:xfrm>
            <a:off x="3868049" y="7236296"/>
            <a:ext cx="857095" cy="369332"/>
          </a:xfrm>
          <a:prstGeom prst="rect">
            <a:avLst/>
          </a:prstGeom>
          <a:noFill/>
        </p:spPr>
        <p:txBody>
          <a:bodyPr wrap="square" rtlCol="0">
            <a:spAutoFit/>
          </a:bodyPr>
          <a:lstStyle/>
          <a:p>
            <a:r>
              <a:rPr lang="es-ES_tradnl" dirty="0" err="1" smtClean="0"/>
              <a:t>Out</a:t>
            </a:r>
            <a:r>
              <a:rPr lang="es-ES_tradnl" dirty="0" smtClean="0"/>
              <a:t> of</a:t>
            </a:r>
            <a:endParaRPr lang="es-ES"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3046988"/>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t>________________</a:t>
            </a:r>
            <a:r>
              <a:rPr lang="en-US" sz="1600" dirty="0"/>
              <a:t> </a:t>
            </a:r>
            <a:endParaRPr lang="en-US" sz="1600" dirty="0" smtClean="0"/>
          </a:p>
          <a:p>
            <a:pPr marL="342900" indent="-342900"/>
            <a:r>
              <a:rPr lang="en-US" sz="1600" dirty="0" smtClean="0"/>
              <a:t> </a:t>
            </a:r>
            <a:r>
              <a:rPr lang="en-US" sz="1600" dirty="0"/>
              <a:t>B. Go straight on. Go past the traffic lights. You will see a shop on the right. Go past that and it’s on the right next to the shop.  </a:t>
            </a:r>
            <a:r>
              <a:rPr lang="en-US" sz="1600" u="sng" dirty="0"/>
              <a:t>U</a:t>
            </a:r>
            <a:r>
              <a:rPr lang="en-US" sz="1600" u="sng" dirty="0" smtClean="0"/>
              <a:t>nderground  station </a:t>
            </a:r>
            <a:endParaRPr lang="en-US" sz="1600" u="sng" dirty="0" smtClean="0"/>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u="sng" dirty="0" smtClean="0"/>
              <a:t>__Cinema </a:t>
            </a:r>
            <a:endParaRPr lang="en-US" sz="1600" u="sng" dirty="0" smtClean="0"/>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t>_</a:t>
            </a:r>
            <a:r>
              <a:rPr lang="en-US" sz="1600" u="sng" dirty="0" smtClean="0"/>
              <a:t>Bus station ____</a:t>
            </a:r>
            <a:endParaRPr lang="es-ES" sz="1600" u="sng" dirty="0"/>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
        <p:nvSpPr>
          <p:cNvPr id="3" name="2 CuadroTexto"/>
          <p:cNvSpPr txBox="1"/>
          <p:nvPr/>
        </p:nvSpPr>
        <p:spPr>
          <a:xfrm>
            <a:off x="908720" y="6300192"/>
            <a:ext cx="1656184" cy="369332"/>
          </a:xfrm>
          <a:prstGeom prst="rect">
            <a:avLst/>
          </a:prstGeom>
          <a:noFill/>
        </p:spPr>
        <p:txBody>
          <a:bodyPr wrap="square" rtlCol="0">
            <a:spAutoFit/>
          </a:bodyPr>
          <a:lstStyle/>
          <a:p>
            <a:r>
              <a:rPr lang="es-ES_tradnl" dirty="0" smtClean="0"/>
              <a:t>Post office </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sng" strike="noStrike" cap="none" normalizeH="0" baseline="0" dirty="0" smtClean="0">
                <a:ln>
                  <a:noFill/>
                </a:ln>
                <a:solidFill>
                  <a:srgbClr val="000000"/>
                </a:solidFill>
                <a:effectLst/>
                <a:cs typeface="Arial" pitchFamily="34" charset="0"/>
              </a:rPr>
              <a:t>__</a:t>
            </a:r>
            <a:r>
              <a:rPr kumimoji="0" lang="es-ES" sz="1400" b="1" i="0" u="sng" strike="noStrike" cap="none" normalizeH="0" baseline="0" dirty="0" err="1" smtClean="0">
                <a:ln>
                  <a:noFill/>
                </a:ln>
                <a:solidFill>
                  <a:srgbClr val="000000"/>
                </a:solidFill>
                <a:effectLst/>
                <a:cs typeface="Arial" pitchFamily="34" charset="0"/>
              </a:rPr>
              <a:t>Fire</a:t>
            </a:r>
            <a:r>
              <a:rPr kumimoji="0" lang="es-ES" sz="1400" b="1" i="0" u="sng" strike="noStrike" cap="none" normalizeH="0" baseline="0" dirty="0" smtClean="0">
                <a:ln>
                  <a:noFill/>
                </a:ln>
                <a:solidFill>
                  <a:srgbClr val="000000"/>
                </a:solidFill>
                <a:effectLst/>
                <a:cs typeface="Arial" pitchFamily="34" charset="0"/>
              </a:rPr>
              <a:t> </a:t>
            </a:r>
            <a:r>
              <a:rPr kumimoji="0" lang="es-ES" sz="1400" b="1" i="0" u="sng" strike="noStrike" cap="none" normalizeH="0" baseline="0" dirty="0" err="1" smtClean="0">
                <a:ln>
                  <a:noFill/>
                </a:ln>
                <a:solidFill>
                  <a:srgbClr val="000000"/>
                </a:solidFill>
                <a:effectLst/>
                <a:cs typeface="Arial" pitchFamily="34" charset="0"/>
              </a:rPr>
              <a:t>station</a:t>
            </a:r>
            <a:r>
              <a:rPr kumimoji="0" lang="es-ES" sz="1400" b="1" i="0" u="sng"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smtClean="0">
                <a:ln>
                  <a:noFill/>
                </a:ln>
                <a:solidFill>
                  <a:srgbClr val="000000"/>
                </a:solidFill>
                <a:effectLst/>
                <a:cs typeface="Arial" pitchFamily="34" charset="0"/>
              </a:rPr>
              <a:t>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a:t>
            </a:r>
            <a:r>
              <a:rPr kumimoji="0" lang="es-ES" sz="1400" b="0" i="0" u="sng" strike="noStrike" cap="none" normalizeH="0" baseline="0" dirty="0" err="1" smtClean="0">
                <a:ln>
                  <a:noFill/>
                </a:ln>
                <a:solidFill>
                  <a:srgbClr val="000000"/>
                </a:solidFill>
                <a:effectLst/>
                <a:cs typeface="Arial" pitchFamily="34" charset="0"/>
              </a:rPr>
              <a:t>Fire</a:t>
            </a:r>
            <a:r>
              <a:rPr kumimoji="0" lang="es-ES" sz="1400" b="0" i="0" u="sng" strike="noStrike" cap="none" normalizeH="0" baseline="0" dirty="0" smtClean="0">
                <a:ln>
                  <a:noFill/>
                </a:ln>
                <a:solidFill>
                  <a:srgbClr val="000000"/>
                </a:solidFill>
                <a:effectLst/>
                <a:cs typeface="Arial" pitchFamily="34" charset="0"/>
              </a:rPr>
              <a:t> </a:t>
            </a:r>
            <a:r>
              <a:rPr kumimoji="0" lang="es-ES" sz="1400" b="0" i="0" u="sng" strike="noStrike" cap="none" normalizeH="0" baseline="0" dirty="0" err="1" smtClean="0">
                <a:ln>
                  <a:noFill/>
                </a:ln>
                <a:solidFill>
                  <a:srgbClr val="000000"/>
                </a:solidFill>
                <a:effectLst/>
                <a:cs typeface="Arial" pitchFamily="34" charset="0"/>
              </a:rPr>
              <a:t>station</a:t>
            </a:r>
            <a:r>
              <a:rPr kumimoji="0" lang="es-ES" sz="1400" b="0" i="0" u="none" strike="noStrike" cap="none" normalizeH="0" baseline="0" dirty="0" smtClean="0">
                <a:ln>
                  <a:noFill/>
                </a:ln>
                <a:solidFill>
                  <a:srgbClr val="000000"/>
                </a:solidFill>
                <a:effectLst/>
                <a:cs typeface="Arial" pitchFamily="34" charset="0"/>
              </a:rPr>
              <a:t>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Station</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a:t>
            </a:r>
            <a:r>
              <a:rPr kumimoji="0" lang="es-ES" sz="1400" b="1" i="0" u="sng" strike="noStrike" cap="none" normalizeH="0" baseline="0" dirty="0" err="1" smtClean="0">
                <a:ln>
                  <a:noFill/>
                </a:ln>
                <a:solidFill>
                  <a:srgbClr val="000000"/>
                </a:solidFill>
                <a:effectLst/>
                <a:cs typeface="Arial" pitchFamily="34" charset="0"/>
              </a:rPr>
              <a:t>Bakery</a:t>
            </a:r>
            <a:r>
              <a:rPr kumimoji="0" lang="es-ES" sz="1400" b="1" i="0" u="sng" strike="noStrike" cap="none" normalizeH="0" baseline="0" dirty="0" smtClean="0">
                <a:ln>
                  <a:noFill/>
                </a:ln>
                <a:solidFill>
                  <a:srgbClr val="000000"/>
                </a:solidFill>
                <a:effectLst/>
                <a:cs typeface="Arial" pitchFamily="34" charset="0"/>
              </a:rPr>
              <a:t> 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a:t>
            </a:r>
            <a:r>
              <a:rPr kumimoji="0" lang="es-ES" sz="1400" b="1" i="0" u="sng" strike="noStrike" cap="none" normalizeH="0" baseline="0" dirty="0" err="1" smtClean="0">
                <a:ln>
                  <a:noFill/>
                </a:ln>
                <a:solidFill>
                  <a:srgbClr val="000000"/>
                </a:solidFill>
                <a:effectLst/>
                <a:cs typeface="Arial" pitchFamily="34" charset="0"/>
              </a:rPr>
              <a:t>Bakery</a:t>
            </a:r>
            <a:r>
              <a:rPr kumimoji="0" lang="es-ES" sz="1400" b="1" i="0" u="sng" strike="noStrike" cap="none" normalizeH="0" baseline="0" dirty="0" smtClean="0">
                <a:ln>
                  <a:noFill/>
                </a:ln>
                <a:solidFill>
                  <a:srgbClr val="000000"/>
                </a:solidFill>
                <a:effectLst/>
                <a:cs typeface="Arial" pitchFamily="34" charset="0"/>
              </a:rPr>
              <a:t>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the_</a:t>
            </a:r>
            <a:r>
              <a:rPr kumimoji="0" lang="es-ES" sz="1400" b="1" i="0" u="sng" strike="noStrike" cap="none" normalizeH="0" baseline="0" dirty="0" err="1" smtClean="0">
                <a:ln>
                  <a:noFill/>
                </a:ln>
                <a:solidFill>
                  <a:srgbClr val="000000"/>
                </a:solidFill>
                <a:effectLst/>
                <a:cs typeface="Arial" pitchFamily="34" charset="0"/>
              </a:rPr>
              <a:t>City</a:t>
            </a:r>
            <a:r>
              <a:rPr kumimoji="0" lang="es-ES" sz="1400" b="1" i="0" u="sng" strike="noStrike" cap="none" normalizeH="0" baseline="0" dirty="0" smtClean="0">
                <a:ln>
                  <a:noFill/>
                </a:ln>
                <a:solidFill>
                  <a:srgbClr val="000000"/>
                </a:solidFill>
                <a:effectLst/>
                <a:cs typeface="Arial" pitchFamily="34" charset="0"/>
              </a:rPr>
              <a:t> </a:t>
            </a:r>
            <a:r>
              <a:rPr kumimoji="0" lang="es-ES" sz="1400" b="1" i="0" u="sng" strike="noStrike" cap="none" normalizeH="0" baseline="0" dirty="0" err="1" smtClean="0">
                <a:ln>
                  <a:noFill/>
                </a:ln>
                <a:solidFill>
                  <a:srgbClr val="000000"/>
                </a:solidFill>
                <a:effectLst/>
                <a:cs typeface="Arial" pitchFamily="34" charset="0"/>
              </a:rPr>
              <a:t>middle</a:t>
            </a:r>
            <a:r>
              <a:rPr kumimoji="0" lang="es-ES" sz="1400" b="1" i="0" u="sng" strike="noStrike" cap="none" normalizeH="0" baseline="0" dirty="0" smtClean="0">
                <a:ln>
                  <a:noFill/>
                </a:ln>
                <a:solidFill>
                  <a:srgbClr val="000000"/>
                </a:solidFill>
                <a:effectLst/>
                <a:cs typeface="Arial" pitchFamily="34" charset="0"/>
              </a:rPr>
              <a:t> </a:t>
            </a:r>
            <a:r>
              <a:rPr kumimoji="0" lang="es-ES" sz="1400" b="1" i="0" u="sng"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__</a:t>
            </a:r>
            <a:r>
              <a:rPr kumimoji="0" lang="es-ES" sz="1400" b="0" i="0" u="none" strike="noStrike" cap="none" normalizeH="0" baseline="0" dirty="0" smtClean="0">
                <a:ln>
                  <a:noFill/>
                </a:ln>
                <a:solidFill>
                  <a:srgbClr val="000000"/>
                </a:solidFill>
                <a:effectLst/>
                <a:cs typeface="Arial" pitchFamily="34" charset="0"/>
              </a:rPr>
              <a:t>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92</Words>
  <Application>Microsoft Office PowerPoint</Application>
  <PresentationFormat>Presentación en pantalla (4:3)</PresentationFormat>
  <Paragraphs>32</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CCPA</cp:lastModifiedBy>
  <cp:revision>10</cp:revision>
  <dcterms:created xsi:type="dcterms:W3CDTF">2016-04-25T15:01:16Z</dcterms:created>
  <dcterms:modified xsi:type="dcterms:W3CDTF">2016-04-26T18:38:30Z</dcterms:modified>
</cp:coreProperties>
</file>