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938" y="2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26/04/2016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2348880" y="3779912"/>
            <a:ext cx="1119624" cy="369332"/>
          </a:xfrm>
          <a:prstGeom prst="rect">
            <a:avLst/>
          </a:prstGeom>
          <a:noFill/>
        </p:spPr>
        <p:txBody>
          <a:bodyPr wrap="square" rtlCol="0">
            <a:spAutoFit/>
          </a:bodyPr>
          <a:lstStyle/>
          <a:p>
            <a:r>
              <a:rPr lang="es-ES_tradnl" dirty="0" err="1" smtClean="0"/>
              <a:t>around</a:t>
            </a:r>
            <a:endParaRPr lang="es-ES" dirty="0"/>
          </a:p>
        </p:txBody>
      </p:sp>
      <p:sp>
        <p:nvSpPr>
          <p:cNvPr id="9" name="8 CuadroTexto"/>
          <p:cNvSpPr txBox="1"/>
          <p:nvPr/>
        </p:nvSpPr>
        <p:spPr>
          <a:xfrm>
            <a:off x="5085185" y="3779912"/>
            <a:ext cx="1008112" cy="369332"/>
          </a:xfrm>
          <a:prstGeom prst="rect">
            <a:avLst/>
          </a:prstGeom>
          <a:noFill/>
        </p:spPr>
        <p:txBody>
          <a:bodyPr wrap="square" rtlCol="0">
            <a:spAutoFit/>
          </a:bodyPr>
          <a:lstStyle/>
          <a:p>
            <a:r>
              <a:rPr lang="es-ES_tradnl" dirty="0" err="1" smtClean="0"/>
              <a:t>From</a:t>
            </a:r>
            <a:r>
              <a:rPr lang="es-ES_tradnl" dirty="0" smtClean="0"/>
              <a:t> </a:t>
            </a:r>
            <a:endParaRPr lang="es-ES" dirty="0"/>
          </a:p>
        </p:txBody>
      </p:sp>
      <p:sp>
        <p:nvSpPr>
          <p:cNvPr id="10" name="9 CuadroTexto"/>
          <p:cNvSpPr txBox="1"/>
          <p:nvPr/>
        </p:nvSpPr>
        <p:spPr>
          <a:xfrm>
            <a:off x="3645024" y="7236296"/>
            <a:ext cx="1080120" cy="369332"/>
          </a:xfrm>
          <a:prstGeom prst="rect">
            <a:avLst/>
          </a:prstGeom>
          <a:noFill/>
        </p:spPr>
        <p:txBody>
          <a:bodyPr wrap="square" rtlCol="0">
            <a:spAutoFit/>
          </a:bodyPr>
          <a:lstStyle/>
          <a:p>
            <a:r>
              <a:rPr lang="es-ES_tradnl" dirty="0" err="1" smtClean="0"/>
              <a:t>Out</a:t>
            </a:r>
            <a:r>
              <a:rPr lang="es-ES_tradnl" dirty="0" smtClean="0"/>
              <a:t> of </a:t>
            </a:r>
            <a:endParaRPr lang="es-ES" dirty="0"/>
          </a:p>
        </p:txBody>
      </p:sp>
      <p:sp>
        <p:nvSpPr>
          <p:cNvPr id="11" name="10 CuadroTexto"/>
          <p:cNvSpPr txBox="1"/>
          <p:nvPr/>
        </p:nvSpPr>
        <p:spPr>
          <a:xfrm>
            <a:off x="5236201" y="6300192"/>
            <a:ext cx="857096" cy="369332"/>
          </a:xfrm>
          <a:prstGeom prst="rect">
            <a:avLst/>
          </a:prstGeom>
          <a:noFill/>
        </p:spPr>
        <p:txBody>
          <a:bodyPr wrap="square" rtlCol="0">
            <a:spAutoFit/>
          </a:bodyPr>
          <a:lstStyle/>
          <a:p>
            <a:r>
              <a:rPr lang="es-ES_tradnl" dirty="0" err="1" smtClean="0"/>
              <a:t>down</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_______________</a:t>
            </a: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____________</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__________________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2 CuadroTexto"/>
          <p:cNvSpPr txBox="1"/>
          <p:nvPr/>
        </p:nvSpPr>
        <p:spPr>
          <a:xfrm>
            <a:off x="1052736" y="6300192"/>
            <a:ext cx="1224136" cy="369332"/>
          </a:xfrm>
          <a:prstGeom prst="rect">
            <a:avLst/>
          </a:prstGeom>
          <a:noFill/>
        </p:spPr>
        <p:txBody>
          <a:bodyPr wrap="square" rtlCol="0">
            <a:spAutoFit/>
          </a:bodyPr>
          <a:lstStyle/>
          <a:p>
            <a:r>
              <a:rPr lang="es-ES_tradnl" dirty="0" smtClean="0"/>
              <a:t>Post </a:t>
            </a:r>
            <a:r>
              <a:rPr lang="es-ES_tradnl" dirty="0" err="1" smtClean="0"/>
              <a:t>ofice</a:t>
            </a:r>
            <a:endParaRPr lang="es-ES" dirty="0"/>
          </a:p>
        </p:txBody>
      </p:sp>
      <p:sp>
        <p:nvSpPr>
          <p:cNvPr id="5" name="4 CuadroTexto"/>
          <p:cNvSpPr txBox="1"/>
          <p:nvPr/>
        </p:nvSpPr>
        <p:spPr>
          <a:xfrm>
            <a:off x="4674453" y="6694773"/>
            <a:ext cx="2592288" cy="369332"/>
          </a:xfrm>
          <a:prstGeom prst="rect">
            <a:avLst/>
          </a:prstGeom>
          <a:noFill/>
        </p:spPr>
        <p:txBody>
          <a:bodyPr wrap="square" rtlCol="0">
            <a:spAutoFit/>
          </a:bodyPr>
          <a:lstStyle/>
          <a:p>
            <a:r>
              <a:rPr lang="es-ES_tradnl" dirty="0" err="1" smtClean="0"/>
              <a:t>Under</a:t>
            </a:r>
            <a:r>
              <a:rPr lang="es-ES_tradnl" dirty="0" smtClean="0"/>
              <a:t> </a:t>
            </a:r>
            <a:r>
              <a:rPr lang="es-ES_tradnl" dirty="0" err="1" smtClean="0"/>
              <a:t>graund</a:t>
            </a:r>
            <a:r>
              <a:rPr lang="es-ES_tradnl" dirty="0" smtClean="0"/>
              <a:t> </a:t>
            </a:r>
            <a:r>
              <a:rPr lang="es-ES_tradnl" dirty="0" err="1" smtClean="0"/>
              <a:t>station</a:t>
            </a:r>
            <a:endParaRPr lang="es-ES" dirty="0"/>
          </a:p>
        </p:txBody>
      </p:sp>
      <p:sp>
        <p:nvSpPr>
          <p:cNvPr id="6" name="5 CuadroTexto"/>
          <p:cNvSpPr txBox="1"/>
          <p:nvPr/>
        </p:nvSpPr>
        <p:spPr>
          <a:xfrm>
            <a:off x="1340768" y="7740352"/>
            <a:ext cx="1476164" cy="369332"/>
          </a:xfrm>
          <a:prstGeom prst="rect">
            <a:avLst/>
          </a:prstGeom>
          <a:noFill/>
        </p:spPr>
        <p:txBody>
          <a:bodyPr wrap="square" rtlCol="0">
            <a:spAutoFit/>
          </a:bodyPr>
          <a:lstStyle/>
          <a:p>
            <a:r>
              <a:rPr lang="es-ES_tradnl" dirty="0" smtClean="0"/>
              <a:t>Cinema </a:t>
            </a:r>
            <a:endParaRPr lang="es-ES" dirty="0"/>
          </a:p>
        </p:txBody>
      </p:sp>
      <p:sp>
        <p:nvSpPr>
          <p:cNvPr id="7" name="6 CuadroTexto"/>
          <p:cNvSpPr txBox="1"/>
          <p:nvPr/>
        </p:nvSpPr>
        <p:spPr>
          <a:xfrm>
            <a:off x="3068960" y="8460432"/>
            <a:ext cx="1368152" cy="369332"/>
          </a:xfrm>
          <a:prstGeom prst="rect">
            <a:avLst/>
          </a:prstGeom>
          <a:noFill/>
        </p:spPr>
        <p:txBody>
          <a:bodyPr wrap="square" rtlCol="0">
            <a:spAutoFit/>
          </a:bodyPr>
          <a:lstStyle/>
          <a:p>
            <a:r>
              <a:rPr lang="es-ES_tradnl" dirty="0" smtClean="0"/>
              <a:t>bus </a:t>
            </a:r>
            <a:r>
              <a:rPr lang="es-ES_tradnl" dirty="0" err="1" smtClean="0"/>
              <a:t>station</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585871"/>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b="1" i="0" u="none" strike="noStrike" cap="none" normalizeH="0" baseline="0" dirty="0" smtClean="0">
                <a:ln>
                  <a:noFill/>
                </a:ln>
                <a:solidFill>
                  <a:srgbClr val="000000"/>
                </a:solidFill>
                <a:effectLst/>
                <a:cs typeface="Arial" pitchFamily="34" charset="0"/>
              </a:rPr>
              <a:t>  </a:t>
            </a:r>
            <a:r>
              <a:rPr kumimoji="0" lang="es-ES" b="1" i="0" u="none" strike="noStrike" cap="none" normalizeH="0" baseline="0" dirty="0" err="1" smtClean="0">
                <a:ln>
                  <a:noFill/>
                </a:ln>
                <a:solidFill>
                  <a:srgbClr val="000000"/>
                </a:solidFill>
                <a:effectLst/>
                <a:cs typeface="Arial" pitchFamily="34" charset="0"/>
              </a:rPr>
              <a:t>Fire</a:t>
            </a:r>
            <a:r>
              <a:rPr kumimoji="0" lang="es-ES" b="1" i="0" u="none" strike="noStrike" cap="none" normalizeH="0" baseline="0" dirty="0" smtClean="0">
                <a:ln>
                  <a:noFill/>
                </a:ln>
                <a:solidFill>
                  <a:srgbClr val="000000"/>
                </a:solidFill>
                <a:effectLst/>
                <a:cs typeface="Arial" pitchFamily="34" charset="0"/>
              </a:rPr>
              <a:t> </a:t>
            </a:r>
            <a:r>
              <a:rPr kumimoji="0" lang="es-ES" b="1" i="0" u="none" strike="noStrike" cap="none" normalizeH="0" baseline="0" dirty="0" err="1" smtClean="0">
                <a:ln>
                  <a:noFill/>
                </a:ln>
                <a:solidFill>
                  <a:srgbClr val="000000"/>
                </a:solidFill>
                <a:effectLst/>
                <a:cs typeface="Arial" pitchFamily="34" charset="0"/>
              </a:rPr>
              <a:t>Station</a:t>
            </a:r>
            <a:endParaRPr kumimoji="0" lang="es-ES" b="1"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b="1" i="0" u="none" strike="noStrike" cap="none" normalizeH="0" baseline="0" dirty="0" smtClean="0">
                <a:ln>
                  <a:noFill/>
                </a:ln>
                <a:solidFill>
                  <a:srgbClr val="000000"/>
                </a:solidFill>
                <a:effectLst/>
                <a:cs typeface="Arial" pitchFamily="34" charset="0"/>
              </a:rPr>
              <a:t>  </a:t>
            </a:r>
            <a:r>
              <a:rPr kumimoji="0" lang="es-ES" b="1" i="0" u="none" strike="noStrike" cap="none" normalizeH="0" baseline="0" dirty="0" err="1" smtClean="0">
                <a:ln>
                  <a:noFill/>
                </a:ln>
                <a:solidFill>
                  <a:srgbClr val="000000"/>
                </a:solidFill>
                <a:effectLst/>
                <a:cs typeface="Arial" pitchFamily="34" charset="0"/>
              </a:rPr>
              <a:t>Bakery</a:t>
            </a:r>
            <a:endParaRPr kumimoji="0" lang="es-ES" b="1"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b="1" i="0" u="none" strike="noStrike" cap="none" normalizeH="0" baseline="0" dirty="0" smtClean="0">
                <a:ln>
                  <a:noFill/>
                </a:ln>
                <a:solidFill>
                  <a:srgbClr val="000000"/>
                </a:solidFill>
                <a:effectLst/>
                <a:cs typeface="Arial" pitchFamily="34" charset="0"/>
              </a:rPr>
              <a:t>  City </a:t>
            </a:r>
            <a:r>
              <a:rPr kumimoji="0" lang="es-ES" b="1" i="0" u="none" strike="noStrike" cap="none" normalizeH="0" baseline="0" dirty="0" err="1" smtClean="0">
                <a:ln>
                  <a:noFill/>
                </a:ln>
                <a:solidFill>
                  <a:srgbClr val="000000"/>
                </a:solidFill>
                <a:effectLst/>
                <a:cs typeface="Arial" pitchFamily="34" charset="0"/>
              </a:rPr>
              <a:t>Middle</a:t>
            </a:r>
            <a:r>
              <a:rPr kumimoji="0" lang="es-ES" b="1" i="0" u="none" strike="noStrike" cap="none" normalizeH="0" baseline="0" dirty="0" smtClean="0">
                <a:ln>
                  <a:noFill/>
                </a:ln>
                <a:solidFill>
                  <a:srgbClr val="000000"/>
                </a:solidFill>
                <a:effectLst/>
                <a:cs typeface="Arial" pitchFamily="34" charset="0"/>
              </a:rPr>
              <a:t> </a:t>
            </a:r>
            <a:r>
              <a:rPr kumimoji="0" lang="es-ES" b="1" i="0" u="none" strike="noStrike" cap="none" normalizeH="0" baseline="0" dirty="0" err="1" smtClean="0">
                <a:ln>
                  <a:noFill/>
                </a:ln>
                <a:solidFill>
                  <a:srgbClr val="000000"/>
                </a:solidFill>
                <a:effectLst/>
                <a:cs typeface="Arial" pitchFamily="34" charset="0"/>
              </a:rPr>
              <a:t>School</a:t>
            </a:r>
            <a:endParaRPr kumimoji="0" lang="es-ES" b="1"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98</Words>
  <Application>Microsoft Office PowerPoint</Application>
  <PresentationFormat>Presentación en pantalla (4:3)</PresentationFormat>
  <Paragraphs>35</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10</cp:revision>
  <dcterms:created xsi:type="dcterms:W3CDTF">2016-04-25T15:01:16Z</dcterms:created>
  <dcterms:modified xsi:type="dcterms:W3CDTF">2016-04-26T18:38:57Z</dcterms:modified>
</cp:coreProperties>
</file>