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2100"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03/05/2016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36201" y="6268612"/>
            <a:ext cx="1119624" cy="369332"/>
          </a:xfrm>
          <a:prstGeom prst="rect">
            <a:avLst/>
          </a:prstGeom>
          <a:noFill/>
        </p:spPr>
        <p:txBody>
          <a:bodyPr wrap="square" rtlCol="0">
            <a:spAutoFit/>
          </a:bodyPr>
          <a:lstStyle/>
          <a:p>
            <a:r>
              <a:rPr lang="es-ES_tradnl" dirty="0" err="1" smtClean="0"/>
              <a:t>down</a:t>
            </a:r>
            <a:endParaRPr lang="es-ES" dirty="0"/>
          </a:p>
        </p:txBody>
      </p:sp>
      <p:sp>
        <p:nvSpPr>
          <p:cNvPr id="9" name="8 CuadroTexto"/>
          <p:cNvSpPr txBox="1"/>
          <p:nvPr/>
        </p:nvSpPr>
        <p:spPr>
          <a:xfrm>
            <a:off x="2283873" y="3779912"/>
            <a:ext cx="1145127" cy="369332"/>
          </a:xfrm>
          <a:prstGeom prst="rect">
            <a:avLst/>
          </a:prstGeom>
          <a:noFill/>
        </p:spPr>
        <p:txBody>
          <a:bodyPr wrap="square" rtlCol="0">
            <a:spAutoFit/>
          </a:bodyPr>
          <a:lstStyle/>
          <a:p>
            <a:r>
              <a:rPr lang="es-ES_tradnl" dirty="0" err="1" smtClean="0"/>
              <a:t>around</a:t>
            </a:r>
            <a:endParaRPr lang="es-ES" dirty="0"/>
          </a:p>
        </p:txBody>
      </p:sp>
      <p:sp>
        <p:nvSpPr>
          <p:cNvPr id="10" name="9 CuadroTexto"/>
          <p:cNvSpPr txBox="1"/>
          <p:nvPr/>
        </p:nvSpPr>
        <p:spPr>
          <a:xfrm>
            <a:off x="5236200" y="3779912"/>
            <a:ext cx="929103" cy="369332"/>
          </a:xfrm>
          <a:prstGeom prst="rect">
            <a:avLst/>
          </a:prstGeom>
          <a:noFill/>
        </p:spPr>
        <p:txBody>
          <a:bodyPr wrap="square" rtlCol="0">
            <a:spAutoFit/>
          </a:bodyPr>
          <a:lstStyle/>
          <a:p>
            <a:r>
              <a:rPr lang="es-ES_tradnl" dirty="0" err="1" smtClean="0"/>
              <a:t>from</a:t>
            </a:r>
            <a:endParaRPr lang="es-ES" dirty="0"/>
          </a:p>
        </p:txBody>
      </p:sp>
      <p:sp>
        <p:nvSpPr>
          <p:cNvPr id="11" name="10 CuadroTexto"/>
          <p:cNvSpPr txBox="1"/>
          <p:nvPr/>
        </p:nvSpPr>
        <p:spPr>
          <a:xfrm>
            <a:off x="3717032" y="7236296"/>
            <a:ext cx="1001111"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_____post office___________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__under ground station_________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____cinema________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________bus station__________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157676" y="761972"/>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Elipse"/>
          <p:cNvSpPr/>
          <p:nvPr/>
        </p:nvSpPr>
        <p:spPr>
          <a:xfrm>
            <a:off x="404664" y="2483768"/>
            <a:ext cx="720080" cy="7547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5 Elipse"/>
          <p:cNvSpPr/>
          <p:nvPr/>
        </p:nvSpPr>
        <p:spPr>
          <a:xfrm>
            <a:off x="404664" y="4283968"/>
            <a:ext cx="720080" cy="7547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7" name="6 Elipse"/>
          <p:cNvSpPr/>
          <p:nvPr/>
        </p:nvSpPr>
        <p:spPr>
          <a:xfrm>
            <a:off x="5517232" y="1043608"/>
            <a:ext cx="720080" cy="7547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7 Elipse"/>
          <p:cNvSpPr/>
          <p:nvPr/>
        </p:nvSpPr>
        <p:spPr>
          <a:xfrm>
            <a:off x="3286136" y="2483767"/>
            <a:ext cx="720080" cy="7547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62760"/>
          </a:xfrm>
          <a:prstGeom prst="rect">
            <a:avLst/>
          </a:prstGeom>
        </p:spPr>
        <p:txBody>
          <a:bodyPr wrap="square">
            <a:spAutoFit/>
          </a:bodyPr>
          <a:lstStyle/>
          <a:p>
            <a:pPr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lang="es-ES" sz="1400" dirty="0" err="1">
                <a:solidFill>
                  <a:srgbClr val="000000"/>
                </a:solidFill>
                <a:cs typeface="Arial" pitchFamily="34" charset="0"/>
              </a:rPr>
              <a:t>Fire</a:t>
            </a:r>
            <a:r>
              <a:rPr lang="es-ES" sz="1400" dirty="0">
                <a:solidFill>
                  <a:srgbClr val="000000"/>
                </a:solidFill>
                <a:cs typeface="Arial" pitchFamily="34" charset="0"/>
              </a:rPr>
              <a:t> </a:t>
            </a:r>
            <a:r>
              <a:rPr lang="es-ES" sz="1400" dirty="0" err="1" smtClean="0">
                <a:solidFill>
                  <a:srgbClr val="000000"/>
                </a:solidFill>
                <a:cs typeface="Arial" pitchFamily="34" charset="0"/>
              </a:rPr>
              <a:t>Station</a:t>
            </a:r>
            <a:r>
              <a:rPr kumimoji="0" lang="es-ES" sz="1400" b="1" i="0" u="none" strike="noStrike" cap="none" normalizeH="0" baseline="0" dirty="0" smtClean="0">
                <a:ln>
                  <a:noFill/>
                </a:ln>
                <a:solidFill>
                  <a:srgbClr val="000000"/>
                </a:solidFill>
                <a:effectLst/>
                <a:cs typeface="Arial" pitchFamily="34" charset="0"/>
              </a:rPr>
              <a:t>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lang="es-ES" sz="1400" dirty="0">
                <a:solidFill>
                  <a:srgbClr val="000000"/>
                </a:solidFill>
                <a:cs typeface="Arial" pitchFamily="34" charset="0"/>
              </a:rPr>
              <a:t>________</a:t>
            </a:r>
            <a:r>
              <a:rPr lang="es-ES" sz="1400" dirty="0" err="1">
                <a:solidFill>
                  <a:srgbClr val="000000"/>
                </a:solidFill>
                <a:cs typeface="Arial" pitchFamily="34" charset="0"/>
              </a:rPr>
              <a:t>Fire</a:t>
            </a:r>
            <a:r>
              <a:rPr lang="es-ES" sz="1400" dirty="0">
                <a:solidFill>
                  <a:srgbClr val="000000"/>
                </a:solidFill>
                <a:cs typeface="Arial" pitchFamily="34" charset="0"/>
              </a:rPr>
              <a:t> </a:t>
            </a:r>
            <a:r>
              <a:rPr lang="es-ES" sz="1400" dirty="0" err="1" smtClean="0">
                <a:solidFill>
                  <a:srgbClr val="000000"/>
                </a:solidFill>
                <a:cs typeface="Arial" pitchFamily="34" charset="0"/>
              </a:rPr>
              <a:t>Station</a:t>
            </a:r>
            <a:r>
              <a:rPr kumimoji="0" lang="es-ES" sz="1400" b="0" i="0" u="none" strike="noStrike" cap="none" normalizeH="0" baseline="0" dirty="0" smtClean="0">
                <a:ln>
                  <a:noFill/>
                </a:ln>
                <a:solidFill>
                  <a:srgbClr val="000000"/>
                </a:solidFill>
                <a:effectLst/>
                <a:cs typeface="Arial" pitchFamily="34" charset="0"/>
              </a:rPr>
              <a:t>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600" b="1" i="0" u="none" strike="noStrike" cap="none" normalizeH="0" baseline="0" dirty="0" smtClean="0">
                <a:ln>
                  <a:noFill/>
                </a:ln>
                <a:solidFill>
                  <a:srgbClr val="000000"/>
                </a:solidFill>
                <a:effectLst/>
                <a:cs typeface="Arial" pitchFamily="34" charset="0"/>
              </a:rPr>
              <a:t>  </a:t>
            </a:r>
            <a:r>
              <a:rPr kumimoji="0" lang="es-ES" sz="1600" b="1" i="0" u="none" strike="noStrike" cap="none" normalizeH="0" baseline="0" dirty="0" err="1" smtClean="0">
                <a:ln>
                  <a:noFill/>
                </a:ln>
                <a:solidFill>
                  <a:srgbClr val="000000"/>
                </a:solidFill>
                <a:effectLst/>
                <a:cs typeface="Arial" pitchFamily="34" charset="0"/>
              </a:rPr>
              <a:t>Fire</a:t>
            </a:r>
            <a:r>
              <a:rPr kumimoji="0" lang="es-ES" sz="1600" b="1" i="0" u="none" strike="noStrike" cap="none" normalizeH="0" baseline="0" dirty="0" smtClean="0">
                <a:ln>
                  <a:noFill/>
                </a:ln>
                <a:solidFill>
                  <a:srgbClr val="000000"/>
                </a:solidFill>
                <a:effectLst/>
                <a:cs typeface="Arial" pitchFamily="34" charset="0"/>
              </a:rPr>
              <a:t> </a:t>
            </a:r>
            <a:r>
              <a:rPr kumimoji="0" lang="es-ES" sz="1600" b="1" i="0" u="none" strike="noStrike" cap="none" normalizeH="0" baseline="0" dirty="0" err="1" smtClean="0">
                <a:ln>
                  <a:noFill/>
                </a:ln>
                <a:solidFill>
                  <a:srgbClr val="000000"/>
                </a:solidFill>
                <a:effectLst/>
                <a:cs typeface="Arial" pitchFamily="34" charset="0"/>
              </a:rPr>
              <a:t>Station</a:t>
            </a:r>
            <a:endParaRPr kumimoji="0" lang="es-ES" sz="1600" b="1"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Day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600" b="1" i="0" u="none" strike="noStrike" cap="none" normalizeH="0" baseline="0" dirty="0" smtClean="0">
                <a:ln>
                  <a:noFill/>
                </a:ln>
                <a:solidFill>
                  <a:srgbClr val="000000"/>
                </a:solidFill>
                <a:effectLst/>
                <a:cs typeface="Arial" pitchFamily="34" charset="0"/>
              </a:rPr>
              <a:t>  </a:t>
            </a:r>
            <a:r>
              <a:rPr kumimoji="0" lang="es-ES" sz="1600" b="1" i="0" u="none" strike="noStrike" cap="none" normalizeH="0" baseline="0" dirty="0" err="1" smtClean="0">
                <a:ln>
                  <a:noFill/>
                </a:ln>
                <a:solidFill>
                  <a:srgbClr val="000000"/>
                </a:solidFill>
                <a:effectLst/>
                <a:cs typeface="Arial" pitchFamily="34" charset="0"/>
              </a:rPr>
              <a:t>Bakery</a:t>
            </a:r>
            <a:endParaRPr kumimoji="0" lang="es-ES" sz="1600" b="1"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600" b="1" i="0" u="none" strike="noStrike" cap="none" normalizeH="0" baseline="0" dirty="0" smtClean="0">
                <a:ln>
                  <a:noFill/>
                </a:ln>
                <a:solidFill>
                  <a:srgbClr val="000000"/>
                </a:solidFill>
                <a:effectLst/>
                <a:cs typeface="Arial" pitchFamily="34" charset="0"/>
              </a:rPr>
              <a:t>City </a:t>
            </a:r>
            <a:r>
              <a:rPr kumimoji="0" lang="es-ES" sz="1600" b="1" i="0" u="none" strike="noStrike" cap="none" normalizeH="0" baseline="0" dirty="0" err="1" smtClean="0">
                <a:ln>
                  <a:noFill/>
                </a:ln>
                <a:solidFill>
                  <a:srgbClr val="000000"/>
                </a:solidFill>
                <a:effectLst/>
                <a:cs typeface="Arial" pitchFamily="34" charset="0"/>
              </a:rPr>
              <a:t>Middle</a:t>
            </a:r>
            <a:r>
              <a:rPr kumimoji="0" lang="es-ES" sz="1600" b="1" i="0" u="none" strike="noStrike" cap="none" normalizeH="0" baseline="0" dirty="0" smtClean="0">
                <a:ln>
                  <a:noFill/>
                </a:ln>
                <a:solidFill>
                  <a:srgbClr val="000000"/>
                </a:solidFill>
                <a:effectLst/>
                <a:cs typeface="Arial" pitchFamily="34" charset="0"/>
              </a:rPr>
              <a:t> </a:t>
            </a:r>
            <a:r>
              <a:rPr kumimoji="0" lang="es-ES" sz="1600" b="1" i="0" u="none" strike="noStrike" cap="none" normalizeH="0" baseline="0" dirty="0" err="1" smtClean="0">
                <a:ln>
                  <a:noFill/>
                </a:ln>
                <a:solidFill>
                  <a:srgbClr val="000000"/>
                </a:solidFill>
                <a:effectLst/>
                <a:cs typeface="Arial" pitchFamily="34" charset="0"/>
              </a:rPr>
              <a:t>School</a:t>
            </a:r>
            <a:endParaRPr kumimoji="0" lang="es-ES" sz="1600" b="1"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2016-05-03T18:02:38Z</dcterms:modified>
</cp:coreProperties>
</file>