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578" y="146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01/01/2004</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9" name="8 CuadroTexto"/>
          <p:cNvSpPr txBox="1"/>
          <p:nvPr/>
        </p:nvSpPr>
        <p:spPr>
          <a:xfrm>
            <a:off x="2067849" y="3635896"/>
            <a:ext cx="1400655" cy="646331"/>
          </a:xfrm>
          <a:prstGeom prst="rect">
            <a:avLst/>
          </a:prstGeom>
          <a:noFill/>
        </p:spPr>
        <p:txBody>
          <a:bodyPr wrap="square" rtlCol="0">
            <a:spAutoFit/>
          </a:bodyPr>
          <a:lstStyle/>
          <a:p>
            <a:endParaRPr lang="es-ES_tradnl" dirty="0" smtClean="0"/>
          </a:p>
          <a:p>
            <a:r>
              <a:rPr lang="es-ES_tradnl" dirty="0"/>
              <a:t> </a:t>
            </a:r>
            <a:r>
              <a:rPr lang="es-ES_tradnl" dirty="0" smtClean="0"/>
              <a:t>   </a:t>
            </a:r>
            <a:r>
              <a:rPr lang="es-ES_tradnl" dirty="0" err="1" smtClean="0"/>
              <a:t>around</a:t>
            </a:r>
            <a:endParaRPr lang="es-ES" dirty="0"/>
          </a:p>
        </p:txBody>
      </p:sp>
      <p:sp>
        <p:nvSpPr>
          <p:cNvPr id="10" name="9 CuadroTexto"/>
          <p:cNvSpPr txBox="1"/>
          <p:nvPr/>
        </p:nvSpPr>
        <p:spPr>
          <a:xfrm>
            <a:off x="3863063" y="7236296"/>
            <a:ext cx="857095" cy="369332"/>
          </a:xfrm>
          <a:prstGeom prst="rect">
            <a:avLst/>
          </a:prstGeom>
          <a:noFill/>
        </p:spPr>
        <p:txBody>
          <a:bodyPr wrap="square" rtlCol="0">
            <a:spAutoFit/>
          </a:bodyPr>
          <a:lstStyle/>
          <a:p>
            <a:r>
              <a:rPr lang="es-ES_tradnl" dirty="0" err="1" smtClean="0"/>
              <a:t>Out</a:t>
            </a:r>
            <a:r>
              <a:rPr lang="es-ES_tradnl" dirty="0" smtClean="0"/>
              <a:t> </a:t>
            </a:r>
            <a:r>
              <a:rPr lang="es-ES_tradnl" dirty="0" err="1" smtClean="0"/>
              <a:t>to</a:t>
            </a:r>
            <a:endParaRPr lang="es-ES" dirty="0"/>
          </a:p>
        </p:txBody>
      </p:sp>
      <p:sp>
        <p:nvSpPr>
          <p:cNvPr id="11" name="10 CuadroTexto"/>
          <p:cNvSpPr txBox="1"/>
          <p:nvPr/>
        </p:nvSpPr>
        <p:spPr>
          <a:xfrm>
            <a:off x="5236201" y="6228184"/>
            <a:ext cx="1073119" cy="369332"/>
          </a:xfrm>
          <a:prstGeom prst="rect">
            <a:avLst/>
          </a:prstGeom>
          <a:noFill/>
        </p:spPr>
        <p:txBody>
          <a:bodyPr wrap="square" rtlCol="0">
            <a:spAutoFit/>
          </a:bodyPr>
          <a:lstStyle/>
          <a:p>
            <a:r>
              <a:rPr lang="es-ES_tradnl" dirty="0" err="1" smtClean="0"/>
              <a:t>down</a:t>
            </a:r>
            <a:endParaRPr lang="es-ES" dirty="0"/>
          </a:p>
        </p:txBody>
      </p:sp>
      <p:sp>
        <p:nvSpPr>
          <p:cNvPr id="12" name="11 CuadroTexto"/>
          <p:cNvSpPr txBox="1"/>
          <p:nvPr/>
        </p:nvSpPr>
        <p:spPr>
          <a:xfrm>
            <a:off x="5085184" y="3779912"/>
            <a:ext cx="1224136" cy="369332"/>
          </a:xfrm>
          <a:prstGeom prst="rect">
            <a:avLst/>
          </a:prstGeom>
          <a:noFill/>
        </p:spPr>
        <p:txBody>
          <a:bodyPr wrap="square" rtlCol="0">
            <a:spAutoFit/>
          </a:bodyPr>
          <a:lstStyle/>
          <a:p>
            <a:r>
              <a:rPr lang="es-ES_tradnl" dirty="0" err="1" smtClean="0"/>
              <a:t>from</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293209"/>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a:t>
            </a:r>
            <a:r>
              <a:rPr lang="en-US" sz="1600" dirty="0" err="1" smtClean="0"/>
              <a:t>undergroun</a:t>
            </a:r>
            <a:r>
              <a:rPr lang="en-US" sz="1600" dirty="0" smtClean="0"/>
              <a:t> station_____</a:t>
            </a:r>
            <a:endParaRPr lang="en-US" sz="1600"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_____police station_______</a:t>
            </a:r>
            <a:endParaRPr lang="en-US" sz="1600"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___bus station_______________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2 CuadroTexto"/>
          <p:cNvSpPr txBox="1"/>
          <p:nvPr/>
        </p:nvSpPr>
        <p:spPr>
          <a:xfrm>
            <a:off x="980728" y="6300192"/>
            <a:ext cx="1728192" cy="369332"/>
          </a:xfrm>
          <a:prstGeom prst="rect">
            <a:avLst/>
          </a:prstGeom>
          <a:noFill/>
        </p:spPr>
        <p:txBody>
          <a:bodyPr wrap="square" rtlCol="0">
            <a:spAutoFit/>
          </a:bodyPr>
          <a:lstStyle/>
          <a:p>
            <a:r>
              <a:rPr lang="es-ES_tradnl" dirty="0" smtClean="0"/>
              <a:t>Post office</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93</Words>
  <Application>Microsoft Office PowerPoint</Application>
  <PresentationFormat>Presentación en pantalla (4:3)</PresentationFormat>
  <Paragraphs>33</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9</cp:revision>
  <dcterms:created xsi:type="dcterms:W3CDTF">2016-04-25T15:01:16Z</dcterms:created>
  <dcterms:modified xsi:type="dcterms:W3CDTF">2004-01-01T06:47:37Z</dcterms:modified>
</cp:coreProperties>
</file>