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50" d="100"/>
          <a:sy n="50" d="100"/>
        </p:scale>
        <p:origin x="-1446" y="672"/>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pPr/>
              <a:t>29/04/2016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pPr/>
              <a:t>29/04/2016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cstate="print"/>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cstate="print"/>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9" name="8 CuadroTexto"/>
          <p:cNvSpPr txBox="1"/>
          <p:nvPr/>
        </p:nvSpPr>
        <p:spPr>
          <a:xfrm>
            <a:off x="5229200" y="6300192"/>
            <a:ext cx="1080120" cy="369332"/>
          </a:xfrm>
          <a:prstGeom prst="rect">
            <a:avLst/>
          </a:prstGeom>
          <a:noFill/>
        </p:spPr>
        <p:txBody>
          <a:bodyPr wrap="square" rtlCol="0">
            <a:spAutoFit/>
          </a:bodyPr>
          <a:lstStyle/>
          <a:p>
            <a:r>
              <a:rPr lang="es-MX" b="1" dirty="0" smtClean="0">
                <a:latin typeface="Arial" pitchFamily="34" charset="0"/>
                <a:cs typeface="Arial" pitchFamily="34" charset="0"/>
              </a:rPr>
              <a:t>Down</a:t>
            </a:r>
            <a:endParaRPr lang="es-MX" b="1" dirty="0">
              <a:latin typeface="Arial" pitchFamily="34" charset="0"/>
              <a:cs typeface="Arial" pitchFamily="34" charset="0"/>
            </a:endParaRPr>
          </a:p>
        </p:txBody>
      </p:sp>
      <p:sp>
        <p:nvSpPr>
          <p:cNvPr id="10" name="9 CuadroTexto"/>
          <p:cNvSpPr txBox="1"/>
          <p:nvPr/>
        </p:nvSpPr>
        <p:spPr>
          <a:xfrm>
            <a:off x="5085184" y="3779912"/>
            <a:ext cx="936104" cy="369332"/>
          </a:xfrm>
          <a:prstGeom prst="rect">
            <a:avLst/>
          </a:prstGeom>
          <a:noFill/>
        </p:spPr>
        <p:txBody>
          <a:bodyPr wrap="square" rtlCol="0">
            <a:spAutoFit/>
          </a:bodyPr>
          <a:lstStyle/>
          <a:p>
            <a:r>
              <a:rPr lang="es-MX" b="1" dirty="0" err="1" smtClean="0">
                <a:latin typeface="Arial" pitchFamily="34" charset="0"/>
                <a:cs typeface="Arial" pitchFamily="34" charset="0"/>
              </a:rPr>
              <a:t>From</a:t>
            </a:r>
            <a:endParaRPr lang="es-MX" b="1" dirty="0">
              <a:latin typeface="Arial" pitchFamily="34" charset="0"/>
              <a:cs typeface="Arial" pitchFamily="34" charset="0"/>
            </a:endParaRPr>
          </a:p>
        </p:txBody>
      </p:sp>
      <p:sp>
        <p:nvSpPr>
          <p:cNvPr id="11" name="10 CuadroTexto"/>
          <p:cNvSpPr txBox="1"/>
          <p:nvPr/>
        </p:nvSpPr>
        <p:spPr>
          <a:xfrm>
            <a:off x="2276872" y="3779912"/>
            <a:ext cx="1080120" cy="369332"/>
          </a:xfrm>
          <a:prstGeom prst="rect">
            <a:avLst/>
          </a:prstGeom>
          <a:noFill/>
        </p:spPr>
        <p:txBody>
          <a:bodyPr wrap="square" rtlCol="0">
            <a:spAutoFit/>
          </a:bodyPr>
          <a:lstStyle/>
          <a:p>
            <a:r>
              <a:rPr lang="es-MX" b="1" dirty="0" err="1" smtClean="0">
                <a:latin typeface="Arial" pitchFamily="34" charset="0"/>
                <a:cs typeface="Arial" pitchFamily="34" charset="0"/>
              </a:rPr>
              <a:t>Around</a:t>
            </a:r>
            <a:r>
              <a:rPr lang="es-MX" dirty="0" smtClean="0"/>
              <a:t> </a:t>
            </a:r>
            <a:endParaRPr lang="es-MX" dirty="0"/>
          </a:p>
        </p:txBody>
      </p:sp>
      <p:sp>
        <p:nvSpPr>
          <p:cNvPr id="12" name="11 CuadroTexto"/>
          <p:cNvSpPr txBox="1"/>
          <p:nvPr/>
        </p:nvSpPr>
        <p:spPr>
          <a:xfrm>
            <a:off x="3786190" y="7286644"/>
            <a:ext cx="864096" cy="369332"/>
          </a:xfrm>
          <a:prstGeom prst="rect">
            <a:avLst/>
          </a:prstGeom>
          <a:noFill/>
        </p:spPr>
        <p:txBody>
          <a:bodyPr wrap="square" rtlCol="0">
            <a:spAutoFit/>
          </a:bodyPr>
          <a:lstStyle/>
          <a:p>
            <a:r>
              <a:rPr lang="es-MX" b="1" dirty="0" err="1" smtClean="0">
                <a:latin typeface="Arial" pitchFamily="34" charset="0"/>
                <a:cs typeface="Arial" pitchFamily="34" charset="0"/>
              </a:rPr>
              <a:t>Out</a:t>
            </a:r>
            <a:r>
              <a:rPr lang="es-MX" b="1" dirty="0" smtClean="0">
                <a:latin typeface="Arial" pitchFamily="34" charset="0"/>
                <a:cs typeface="Arial" pitchFamily="34" charset="0"/>
              </a:rPr>
              <a:t> of </a:t>
            </a:r>
            <a:endParaRPr lang="es-MX" b="1" dirty="0">
              <a:latin typeface="Arial" pitchFamily="34" charset="0"/>
              <a:cs typeface="Arial" pitchFamily="34" charset="0"/>
            </a:endParaRPr>
          </a:p>
        </p:txBody>
      </p:sp>
    </p:spTree>
    <p:extLst>
      <p:ext uri="{BB962C8B-B14F-4D97-AF65-F5344CB8AC3E}">
        <p14:creationId xmlns:p14="http://schemas.microsoft.com/office/powerpoint/2010/main" xmlns=""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8" y="5643570"/>
            <a:ext cx="6429396" cy="3539430"/>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u="sng" dirty="0" smtClean="0"/>
              <a:t>Post office </a:t>
            </a:r>
          </a:p>
          <a:p>
            <a:pPr marL="342900" indent="-342900">
              <a:buAutoNum type="alphaUcPeriod"/>
            </a:pPr>
            <a:endParaRPr lang="en-US" sz="1600" u="sng" dirty="0" smtClean="0"/>
          </a:p>
          <a:p>
            <a:pPr marL="342900" indent="-342900"/>
            <a:r>
              <a:rPr lang="en-US" sz="1600" dirty="0" smtClean="0"/>
              <a:t> </a:t>
            </a:r>
            <a:r>
              <a:rPr lang="en-US" sz="1600" dirty="0"/>
              <a:t>B. Go straight on. Go past the traffic lights. You will see a shop on the right. Go past that and it’s on the right next to the shop.  </a:t>
            </a:r>
            <a:r>
              <a:rPr lang="en-US" sz="1600" u="sng" dirty="0" smtClean="0"/>
              <a:t>Underground station</a:t>
            </a:r>
          </a:p>
          <a:p>
            <a:pPr marL="342900" indent="-342900"/>
            <a:endParaRPr lang="en-US" sz="1600" u="sng" dirty="0" smtClean="0"/>
          </a:p>
          <a:p>
            <a:pPr marL="342900" indent="-342900"/>
            <a:r>
              <a:rPr lang="en-US" sz="1600" dirty="0" smtClean="0"/>
              <a:t> </a:t>
            </a:r>
            <a:r>
              <a:rPr lang="en-US" sz="1600" dirty="0"/>
              <a:t>C. Go straight on. Go past the traffic lights and go straight on until you get to the roundabout. At the roundabout turn left. Go past the theatre. It’s the building next to the theatre, opposite the hospital. </a:t>
            </a:r>
            <a:r>
              <a:rPr lang="en-US" sz="1600" u="sng" dirty="0"/>
              <a:t> </a:t>
            </a:r>
            <a:r>
              <a:rPr lang="en-US" sz="1600" u="sng" dirty="0" smtClean="0"/>
              <a:t>Cinema </a:t>
            </a:r>
          </a:p>
          <a:p>
            <a:pPr marL="342900" indent="-342900"/>
            <a:endParaRPr lang="en-US" sz="1600" u="sng" dirty="0" smtClean="0"/>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u="sng" dirty="0" smtClean="0"/>
              <a:t>Bus station </a:t>
            </a:r>
            <a:endParaRPr lang="es-ES" sz="1600" u="sng" dirty="0"/>
          </a:p>
        </p:txBody>
      </p:sp>
      <p:pic>
        <p:nvPicPr>
          <p:cNvPr id="15362" name="Picture 2"/>
          <p:cNvPicPr>
            <a:picLocks noChangeAspect="1" noChangeArrowheads="1"/>
          </p:cNvPicPr>
          <p:nvPr/>
        </p:nvPicPr>
        <p:blipFill>
          <a:blip r:embed="rId2" cstate="print"/>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671389"/>
            <a:ext cx="6858000" cy="4401205"/>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______________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Grocery Store</a:t>
            </a:r>
          </a:p>
          <a:p>
            <a:pPr lvl="0" eaLnBrk="0" fontAlgn="base" hangingPunct="0">
              <a:spcBef>
                <a:spcPct val="0"/>
              </a:spcBef>
              <a:spcAft>
                <a:spcPct val="0"/>
              </a:spcAft>
              <a:buFontTx/>
              <a:buAutoNum type="arabicPeriod" startAt="2"/>
            </a:pPr>
            <a:r>
              <a:rPr kumimoji="0" lang="es-ES" sz="1400" b="1" i="0" u="sng" strike="noStrike" cap="none" normalizeH="0" baseline="0" smtClean="0">
                <a:ln>
                  <a:noFill/>
                </a:ln>
                <a:effectLst/>
                <a:cs typeface="Arial" pitchFamily="34" charset="0"/>
              </a:rPr>
              <a:t>  Fire</a:t>
            </a:r>
            <a:r>
              <a:rPr kumimoji="0" lang="es-ES" sz="1400" b="1" i="0" u="sng" strike="noStrike" cap="none" normalizeH="0" baseline="0" dirty="0" smtClean="0">
                <a:ln>
                  <a:noFill/>
                </a:ln>
                <a:effectLst/>
                <a:cs typeface="Arial" pitchFamily="34" charset="0"/>
              </a:rPr>
              <a:t> Station</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Grocery Store</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1" i="0" u="sng"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the_____________Do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1" u="sng" strike="noStrike" cap="none" normalizeH="0" baseline="0" dirty="0" smtClean="0">
                <a:ln>
                  <a:noFill/>
                </a:ln>
                <a:solidFill>
                  <a:srgbClr val="000000"/>
                </a:solidFill>
                <a:effectLst/>
                <a:cs typeface="Arial" pitchFamily="34" charset="0"/>
              </a:rPr>
              <a:t>      Bakery</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Store</a:t>
            </a: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TotalTime>
  <Words>90</Words>
  <Application>Microsoft Office PowerPoint</Application>
  <PresentationFormat>On-screen Show (4:3)</PresentationFormat>
  <Paragraphs>34</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Tema de Office</vt:lpstr>
      <vt:lpstr>Slide 1</vt:lpstr>
      <vt:lpstr>Slide 2</vt:lpstr>
      <vt:lpstr>Slide 3</vt:lpstr>
      <vt:lpstr>Slide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Admin</cp:lastModifiedBy>
  <cp:revision>12</cp:revision>
  <dcterms:created xsi:type="dcterms:W3CDTF">2016-04-25T15:01:16Z</dcterms:created>
  <dcterms:modified xsi:type="dcterms:W3CDTF">2016-04-30T02:11:01Z</dcterms:modified>
</cp:coreProperties>
</file>